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1_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57" r:id="rId6"/>
    <p:sldId id="258" r:id="rId7"/>
    <p:sldId id="259" r:id="rId8"/>
    <p:sldId id="260" r:id="rId9"/>
    <p:sldId id="261" r:id="rId10"/>
    <p:sldId id="263" r:id="rId11"/>
    <p:sldId id="262" r:id="rId12"/>
    <p:sldId id="264" r:id="rId13"/>
    <p:sldId id="267" r:id="rId14"/>
    <p:sldId id="268" r:id="rId15"/>
    <p:sldId id="269" r:id="rId16"/>
  </p:sldIdLst>
  <p:sldSz cx="18288000" cy="10287000"/>
  <p:notesSz cx="7010400" cy="9296400"/>
  <p:embeddedFontLst>
    <p:embeddedFont>
      <p:font typeface="Calibri" panose="020F0502020204030204" pitchFamily="34" charset="0"/>
      <p:regular r:id="rId18"/>
      <p:bold r:id="rId19"/>
      <p:italic r:id="rId20"/>
      <p:boldItalic r:id="rId21"/>
    </p:embeddedFont>
    <p:embeddedFont>
      <p:font typeface="Gotham 1" panose="020B0604020202020204" charset="0"/>
      <p:regular r:id="rId22"/>
      <p:italic r:id="rId23"/>
    </p:embeddedFont>
    <p:embeddedFont>
      <p:font typeface="Gotham 2" panose="020B0604020202020204" charset="0"/>
      <p:regular r:id="rId24"/>
      <p:bold r:id="rId25"/>
    </p:embeddedFont>
    <p:embeddedFont>
      <p:font typeface="Gotham 3" panose="020B0604020202020204" charset="0"/>
      <p:regular r:id="rId26"/>
    </p:embeddedFont>
    <p:embeddedFont>
      <p:font typeface="Gotham 4" panose="020B0604020202020204" charset="0"/>
      <p:regular r:id="rId27"/>
      <p:bold r:id="rId28"/>
      <p:italic r:id="rId29"/>
      <p:boldItalic r:id="rId30"/>
    </p:embeddedFont>
    <p:embeddedFont>
      <p:font typeface="Gotham 5" panose="020B0604020202020204" charset="0"/>
      <p:regular r:id="rId31"/>
      <p:bold r:id="rId32"/>
    </p:embeddedFont>
    <p:embeddedFont>
      <p:font typeface="Gotham 6" panose="020B0604020202020204" charset="0"/>
      <p:regular r:id="rId33"/>
      <p:bold r:id="rId34"/>
      <p:italic r:id="rId35"/>
      <p:boldItalic r:id="rId36"/>
    </p:embeddedFont>
    <p:embeddedFont>
      <p:font typeface="Gotham 7" panose="020B0604020202020204" charset="0"/>
      <p:regular r:id="rId37"/>
    </p:embeddedFont>
    <p:embeddedFont>
      <p:font typeface="Gotham 8" panose="020B0604020202020204" charset="0"/>
      <p:regular r:id="rId38"/>
      <p:italic r:id="rId39"/>
    </p:embeddedFont>
    <p:embeddedFont>
      <p:font typeface="Gotham Narrow 1" panose="020B0604020202020204" charset="0"/>
      <p:regular r:id="rId40"/>
      <p:bold r:id="rId41"/>
      <p:italic r:id="rId42"/>
      <p:boldItalic r:id="rId43"/>
    </p:embeddedFont>
    <p:embeddedFont>
      <p:font typeface="Gotham Narrow 2" panose="020B0604020202020204" charset="0"/>
      <p:regular r:id="rId44"/>
    </p:embeddedFont>
    <p:embeddedFont>
      <p:font typeface="Segoe UI" panose="020B0502040204020203"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12F110-D9FD-0D72-9B05-9F836131A5F4}" name="Christin Conway" initials="" userId="S::Christin@equippingleader.com::bc166a77-9ea4-4d10-9175-bbe568fd3b83" providerId="AD"/>
  <p188:author id="{2149072D-5F30-C5AC-75F4-CAA7401741C5}" name="Rosalie Hamman" initials="" userId="S::Rosalie@equippingleader.com::ac599ce5-7ed7-4a75-a234-b7212f79fe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96" autoAdjust="0"/>
    <p:restoredTop sz="89944" autoAdjust="0"/>
  </p:normalViewPr>
  <p:slideViewPr>
    <p:cSldViewPr>
      <p:cViewPr varScale="1">
        <p:scale>
          <a:sx n="64" d="100"/>
          <a:sy n="64" d="100"/>
        </p:scale>
        <p:origin x="5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8" d="100"/>
          <a:sy n="68" d="100"/>
        </p:scale>
        <p:origin x="364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font" Target="fonts/font30.fntdata"/><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2.fntdata"/><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font" Target="fonts/font31.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font" Target="fonts/font29.fntdata"/><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 Conway" userId="bc166a77-9ea4-4d10-9175-bbe568fd3b83" providerId="ADAL" clId="{FC37FCEC-FD96-4E7A-A0BB-769B21E32076}"/>
    <pc:docChg chg="modSld">
      <pc:chgData name="Christin Conway" userId="bc166a77-9ea4-4d10-9175-bbe568fd3b83" providerId="ADAL" clId="{FC37FCEC-FD96-4E7A-A0BB-769B21E32076}" dt="2024-04-23T21:20:48.888" v="0" actId="20577"/>
      <pc:docMkLst>
        <pc:docMk/>
      </pc:docMkLst>
      <pc:sldChg chg="modNotesTx">
        <pc:chgData name="Christin Conway" userId="bc166a77-9ea4-4d10-9175-bbe568fd3b83" providerId="ADAL" clId="{FC37FCEC-FD96-4E7A-A0BB-769B21E32076}" dt="2024-04-23T21:20:48.888" v="0" actId="20577"/>
        <pc:sldMkLst>
          <pc:docMk/>
          <pc:sldMk cId="0" sldId="257"/>
        </pc:sldMkLst>
      </pc:sldChg>
    </pc:docChg>
  </pc:docChgLst>
  <pc:docChgLst>
    <pc:chgData name="Christin Conway" userId="S::christin@equippingleader.com::bc166a77-9ea4-4d10-9175-bbe568fd3b83" providerId="AD" clId="Web-{0BFC6407-8EED-AF24-4D25-894A6D3B8E01}"/>
    <pc:docChg chg="modSld">
      <pc:chgData name="Christin Conway" userId="S::christin@equippingleader.com::bc166a77-9ea4-4d10-9175-bbe568fd3b83" providerId="AD" clId="Web-{0BFC6407-8EED-AF24-4D25-894A6D3B8E01}" dt="2024-03-12T17:03:45.559" v="432" actId="1076"/>
      <pc:docMkLst>
        <pc:docMk/>
      </pc:docMkLst>
      <pc:sldChg chg="modSp">
        <pc:chgData name="Christin Conway" userId="S::christin@equippingleader.com::bc166a77-9ea4-4d10-9175-bbe568fd3b83" providerId="AD" clId="Web-{0BFC6407-8EED-AF24-4D25-894A6D3B8E01}" dt="2024-03-12T16:40:46.884" v="3" actId="20577"/>
        <pc:sldMkLst>
          <pc:docMk/>
          <pc:sldMk cId="0" sldId="257"/>
        </pc:sldMkLst>
        <pc:spChg chg="mod">
          <ac:chgData name="Christin Conway" userId="S::christin@equippingleader.com::bc166a77-9ea4-4d10-9175-bbe568fd3b83" providerId="AD" clId="Web-{0BFC6407-8EED-AF24-4D25-894A6D3B8E01}" dt="2024-03-12T16:40:46.884" v="3" actId="20577"/>
          <ac:spMkLst>
            <pc:docMk/>
            <pc:sldMk cId="0" sldId="257"/>
            <ac:spMk id="24" creationId="{00000000-0000-0000-0000-000000000000}"/>
          </ac:spMkLst>
        </pc:spChg>
      </pc:sldChg>
      <pc:sldChg chg="modSp">
        <pc:chgData name="Christin Conway" userId="S::christin@equippingleader.com::bc166a77-9ea4-4d10-9175-bbe568fd3b83" providerId="AD" clId="Web-{0BFC6407-8EED-AF24-4D25-894A6D3B8E01}" dt="2024-03-12T16:55:49.807" v="322" actId="1076"/>
        <pc:sldMkLst>
          <pc:docMk/>
          <pc:sldMk cId="0" sldId="258"/>
        </pc:sldMkLst>
        <pc:picChg chg="mod">
          <ac:chgData name="Christin Conway" userId="S::christin@equippingleader.com::bc166a77-9ea4-4d10-9175-bbe568fd3b83" providerId="AD" clId="Web-{0BFC6407-8EED-AF24-4D25-894A6D3B8E01}" dt="2024-03-12T16:55:49.807" v="322" actId="1076"/>
          <ac:picMkLst>
            <pc:docMk/>
            <pc:sldMk cId="0" sldId="258"/>
            <ac:picMk id="7" creationId="{58C6FA67-4B1D-F178-69CF-12953BDCEF4F}"/>
          </ac:picMkLst>
        </pc:picChg>
      </pc:sldChg>
      <pc:sldChg chg="addAnim delAnim">
        <pc:chgData name="Christin Conway" userId="S::christin@equippingleader.com::bc166a77-9ea4-4d10-9175-bbe568fd3b83" providerId="AD" clId="Web-{0BFC6407-8EED-AF24-4D25-894A6D3B8E01}" dt="2024-03-12T16:41:04.588" v="6"/>
        <pc:sldMkLst>
          <pc:docMk/>
          <pc:sldMk cId="0" sldId="259"/>
        </pc:sldMkLst>
      </pc:sldChg>
      <pc:sldChg chg="addSp delSp modSp addAnim">
        <pc:chgData name="Christin Conway" userId="S::christin@equippingleader.com::bc166a77-9ea4-4d10-9175-bbe568fd3b83" providerId="AD" clId="Web-{0BFC6407-8EED-AF24-4D25-894A6D3B8E01}" dt="2024-03-12T16:56:57.390" v="339"/>
        <pc:sldMkLst>
          <pc:docMk/>
          <pc:sldMk cId="0" sldId="260"/>
        </pc:sldMkLst>
        <pc:spChg chg="add mod">
          <ac:chgData name="Christin Conway" userId="S::christin@equippingleader.com::bc166a77-9ea4-4d10-9175-bbe568fd3b83" providerId="AD" clId="Web-{0BFC6407-8EED-AF24-4D25-894A6D3B8E01}" dt="2024-03-12T16:41:44.654" v="19" actId="1076"/>
          <ac:spMkLst>
            <pc:docMk/>
            <pc:sldMk cId="0" sldId="260"/>
            <ac:spMk id="2" creationId="{A0326B2A-1DEC-A851-9793-B450487B3E09}"/>
          </ac:spMkLst>
        </pc:spChg>
        <pc:spChg chg="add del mod">
          <ac:chgData name="Christin Conway" userId="S::christin@equippingleader.com::bc166a77-9ea4-4d10-9175-bbe568fd3b83" providerId="AD" clId="Web-{0BFC6407-8EED-AF24-4D25-894A6D3B8E01}" dt="2024-03-12T16:56:22.137" v="330"/>
          <ac:spMkLst>
            <pc:docMk/>
            <pc:sldMk cId="0" sldId="260"/>
            <ac:spMk id="7" creationId="{96BB0D77-7F00-4473-AD78-72B8C7C5C38C}"/>
          </ac:spMkLst>
        </pc:spChg>
        <pc:spChg chg="mod">
          <ac:chgData name="Christin Conway" userId="S::christin@equippingleader.com::bc166a77-9ea4-4d10-9175-bbe568fd3b83" providerId="AD" clId="Web-{0BFC6407-8EED-AF24-4D25-894A6D3B8E01}" dt="2024-03-12T16:41:16.120" v="12" actId="20577"/>
          <ac:spMkLst>
            <pc:docMk/>
            <pc:sldMk cId="0" sldId="260"/>
            <ac:spMk id="9" creationId="{F21E4EBF-F645-4E89-9B89-FEA4FEB92564}"/>
          </ac:spMkLst>
        </pc:spChg>
        <pc:spChg chg="add del">
          <ac:chgData name="Christin Conway" userId="S::christin@equippingleader.com::bc166a77-9ea4-4d10-9175-bbe568fd3b83" providerId="AD" clId="Web-{0BFC6407-8EED-AF24-4D25-894A6D3B8E01}" dt="2024-03-12T16:56:21.747" v="329"/>
          <ac:spMkLst>
            <pc:docMk/>
            <pc:sldMk cId="0" sldId="260"/>
            <ac:spMk id="11" creationId="{099279CF-5A69-48D3-9977-3532F9C9C142}"/>
          </ac:spMkLst>
        </pc:spChg>
        <pc:picChg chg="add mod ord">
          <ac:chgData name="Christin Conway" userId="S::christin@equippingleader.com::bc166a77-9ea4-4d10-9175-bbe568fd3b83" providerId="AD" clId="Web-{0BFC6407-8EED-AF24-4D25-894A6D3B8E01}" dt="2024-03-12T16:56:57.390" v="339"/>
          <ac:picMkLst>
            <pc:docMk/>
            <pc:sldMk cId="0" sldId="260"/>
            <ac:picMk id="3" creationId="{30C2EDBC-AF4D-7A1D-62E9-4099B7CC314E}"/>
          </ac:picMkLst>
        </pc:picChg>
      </pc:sldChg>
      <pc:sldChg chg="addSp delSp modSp addAnim">
        <pc:chgData name="Christin Conway" userId="S::christin@equippingleader.com::bc166a77-9ea4-4d10-9175-bbe568fd3b83" providerId="AD" clId="Web-{0BFC6407-8EED-AF24-4D25-894A6D3B8E01}" dt="2024-03-12T17:03:45.559" v="432" actId="1076"/>
        <pc:sldMkLst>
          <pc:docMk/>
          <pc:sldMk cId="0" sldId="263"/>
        </pc:sldMkLst>
        <pc:spChg chg="add del mod">
          <ac:chgData name="Christin Conway" userId="S::christin@equippingleader.com::bc166a77-9ea4-4d10-9175-bbe568fd3b83" providerId="AD" clId="Web-{0BFC6407-8EED-AF24-4D25-894A6D3B8E01}" dt="2024-03-12T16:42:30.313" v="34"/>
          <ac:spMkLst>
            <pc:docMk/>
            <pc:sldMk cId="0" sldId="263"/>
            <ac:spMk id="2" creationId="{9BE4E3CA-9B8E-C253-F50F-66B14360F662}"/>
          </ac:spMkLst>
        </pc:spChg>
        <pc:spChg chg="add del mod">
          <ac:chgData name="Christin Conway" userId="S::christin@equippingleader.com::bc166a77-9ea4-4d10-9175-bbe568fd3b83" providerId="AD" clId="Web-{0BFC6407-8EED-AF24-4D25-894A6D3B8E01}" dt="2024-03-12T16:42:37.501" v="40"/>
          <ac:spMkLst>
            <pc:docMk/>
            <pc:sldMk cId="0" sldId="263"/>
            <ac:spMk id="3" creationId="{1242DE1C-BF04-77BD-FECE-CB7B9068A160}"/>
          </ac:spMkLst>
        </pc:spChg>
        <pc:spChg chg="add del mod">
          <ac:chgData name="Christin Conway" userId="S::christin@equippingleader.com::bc166a77-9ea4-4d10-9175-bbe568fd3b83" providerId="AD" clId="Web-{0BFC6407-8EED-AF24-4D25-894A6D3B8E01}" dt="2024-03-12T16:58:58.726" v="408" actId="1076"/>
          <ac:spMkLst>
            <pc:docMk/>
            <pc:sldMk cId="0" sldId="263"/>
            <ac:spMk id="4" creationId="{709D388E-25F4-2F23-D9B5-63C9C11CE868}"/>
          </ac:spMkLst>
        </pc:spChg>
        <pc:spChg chg="add mod">
          <ac:chgData name="Christin Conway" userId="S::christin@equippingleader.com::bc166a77-9ea4-4d10-9175-bbe568fd3b83" providerId="AD" clId="Web-{0BFC6407-8EED-AF24-4D25-894A6D3B8E01}" dt="2024-03-12T16:58:42.522" v="405" actId="1076"/>
          <ac:spMkLst>
            <pc:docMk/>
            <pc:sldMk cId="0" sldId="263"/>
            <ac:spMk id="5" creationId="{694265BF-0DCA-DF47-CF98-464492B8D0ED}"/>
          </ac:spMkLst>
        </pc:spChg>
        <pc:spChg chg="add mod">
          <ac:chgData name="Christin Conway" userId="S::christin@equippingleader.com::bc166a77-9ea4-4d10-9175-bbe568fd3b83" providerId="AD" clId="Web-{0BFC6407-8EED-AF24-4D25-894A6D3B8E01}" dt="2024-03-12T16:59:21.884" v="410" actId="1076"/>
          <ac:spMkLst>
            <pc:docMk/>
            <pc:sldMk cId="0" sldId="263"/>
            <ac:spMk id="6" creationId="{57CFC16C-A293-A74E-ACC5-E24ACDFACA30}"/>
          </ac:spMkLst>
        </pc:spChg>
        <pc:spChg chg="add mod">
          <ac:chgData name="Christin Conway" userId="S::christin@equippingleader.com::bc166a77-9ea4-4d10-9175-bbe568fd3b83" providerId="AD" clId="Web-{0BFC6407-8EED-AF24-4D25-894A6D3B8E01}" dt="2024-03-12T17:02:41.570" v="411" actId="1076"/>
          <ac:spMkLst>
            <pc:docMk/>
            <pc:sldMk cId="0" sldId="263"/>
            <ac:spMk id="7" creationId="{07328E47-C759-7A97-3BC2-BCAEE024C1C9}"/>
          </ac:spMkLst>
        </pc:spChg>
        <pc:spChg chg="add mod">
          <ac:chgData name="Christin Conway" userId="S::christin@equippingleader.com::bc166a77-9ea4-4d10-9175-bbe568fd3b83" providerId="AD" clId="Web-{0BFC6407-8EED-AF24-4D25-894A6D3B8E01}" dt="2024-03-12T17:02:50.555" v="412" actId="1076"/>
          <ac:spMkLst>
            <pc:docMk/>
            <pc:sldMk cId="0" sldId="263"/>
            <ac:spMk id="8" creationId="{6FD4D23A-CE8C-7D3F-D807-95E6CF1FF08C}"/>
          </ac:spMkLst>
        </pc:spChg>
        <pc:spChg chg="add mod">
          <ac:chgData name="Christin Conway" userId="S::christin@equippingleader.com::bc166a77-9ea4-4d10-9175-bbe568fd3b83" providerId="AD" clId="Web-{0BFC6407-8EED-AF24-4D25-894A6D3B8E01}" dt="2024-03-12T17:02:56.790" v="414" actId="1076"/>
          <ac:spMkLst>
            <pc:docMk/>
            <pc:sldMk cId="0" sldId="263"/>
            <ac:spMk id="9" creationId="{0360D080-6B2B-6499-488C-4DA3EE0F8479}"/>
          </ac:spMkLst>
        </pc:spChg>
        <pc:spChg chg="add mod">
          <ac:chgData name="Christin Conway" userId="S::christin@equippingleader.com::bc166a77-9ea4-4d10-9175-bbe568fd3b83" providerId="AD" clId="Web-{0BFC6407-8EED-AF24-4D25-894A6D3B8E01}" dt="2024-03-12T17:03:01.321" v="415" actId="1076"/>
          <ac:spMkLst>
            <pc:docMk/>
            <pc:sldMk cId="0" sldId="263"/>
            <ac:spMk id="10" creationId="{806A49CF-9EA1-F97E-4AB6-84166507114D}"/>
          </ac:spMkLst>
        </pc:spChg>
        <pc:spChg chg="add mod">
          <ac:chgData name="Christin Conway" userId="S::christin@equippingleader.com::bc166a77-9ea4-4d10-9175-bbe568fd3b83" providerId="AD" clId="Web-{0BFC6407-8EED-AF24-4D25-894A6D3B8E01}" dt="2024-03-12T17:03:28.995" v="422" actId="1076"/>
          <ac:spMkLst>
            <pc:docMk/>
            <pc:sldMk cId="0" sldId="263"/>
            <ac:spMk id="11" creationId="{7C5B1CFF-42A5-9079-C982-473E48392498}"/>
          </ac:spMkLst>
        </pc:spChg>
        <pc:spChg chg="add mod">
          <ac:chgData name="Christin Conway" userId="S::christin@equippingleader.com::bc166a77-9ea4-4d10-9175-bbe568fd3b83" providerId="AD" clId="Web-{0BFC6407-8EED-AF24-4D25-894A6D3B8E01}" dt="2024-03-12T17:03:29.558" v="423" actId="1076"/>
          <ac:spMkLst>
            <pc:docMk/>
            <pc:sldMk cId="0" sldId="263"/>
            <ac:spMk id="12" creationId="{3D1DE227-0E48-C612-0EE3-6ADEE3E28EE4}"/>
          </ac:spMkLst>
        </pc:spChg>
        <pc:spChg chg="add mod">
          <ac:chgData name="Christin Conway" userId="S::christin@equippingleader.com::bc166a77-9ea4-4d10-9175-bbe568fd3b83" providerId="AD" clId="Web-{0BFC6407-8EED-AF24-4D25-894A6D3B8E01}" dt="2024-03-12T17:03:30.089" v="424" actId="1076"/>
          <ac:spMkLst>
            <pc:docMk/>
            <pc:sldMk cId="0" sldId="263"/>
            <ac:spMk id="13" creationId="{9AE7CF73-1F79-3BBC-117C-CA07BE0A3960}"/>
          </ac:spMkLst>
        </pc:spChg>
        <pc:spChg chg="add mod">
          <ac:chgData name="Christin Conway" userId="S::christin@equippingleader.com::bc166a77-9ea4-4d10-9175-bbe568fd3b83" providerId="AD" clId="Web-{0BFC6407-8EED-AF24-4D25-894A6D3B8E01}" dt="2024-03-12T17:03:36.215" v="428" actId="1076"/>
          <ac:spMkLst>
            <pc:docMk/>
            <pc:sldMk cId="0" sldId="263"/>
            <ac:spMk id="14" creationId="{47571A8B-DF7F-B171-2A1F-B62C47177CA4}"/>
          </ac:spMkLst>
        </pc:spChg>
        <pc:spChg chg="add mod">
          <ac:chgData name="Christin Conway" userId="S::christin@equippingleader.com::bc166a77-9ea4-4d10-9175-bbe568fd3b83" providerId="AD" clId="Web-{0BFC6407-8EED-AF24-4D25-894A6D3B8E01}" dt="2024-03-12T17:03:44.293" v="431" actId="1076"/>
          <ac:spMkLst>
            <pc:docMk/>
            <pc:sldMk cId="0" sldId="263"/>
            <ac:spMk id="15" creationId="{83E0C0E1-960F-76D9-26D7-78F1E1E598E6}"/>
          </ac:spMkLst>
        </pc:spChg>
        <pc:spChg chg="add mod">
          <ac:chgData name="Christin Conway" userId="S::christin@equippingleader.com::bc166a77-9ea4-4d10-9175-bbe568fd3b83" providerId="AD" clId="Web-{0BFC6407-8EED-AF24-4D25-894A6D3B8E01}" dt="2024-03-12T17:03:45.559" v="432" actId="1076"/>
          <ac:spMkLst>
            <pc:docMk/>
            <pc:sldMk cId="0" sldId="263"/>
            <ac:spMk id="16" creationId="{3A28F7EB-AFA5-8804-7A9A-9483913C8283}"/>
          </ac:spMkLst>
        </pc:spChg>
        <pc:spChg chg="add del mod">
          <ac:chgData name="Christin Conway" userId="S::christin@equippingleader.com::bc166a77-9ea4-4d10-9175-bbe568fd3b83" providerId="AD" clId="Web-{0BFC6407-8EED-AF24-4D25-894A6D3B8E01}" dt="2024-03-12T16:54:15.628" v="292"/>
          <ac:spMkLst>
            <pc:docMk/>
            <pc:sldMk cId="0" sldId="263"/>
            <ac:spMk id="17" creationId="{17E2FC02-5F4B-3C9F-B862-43E94FC39E0C}"/>
          </ac:spMkLst>
        </pc:spChg>
        <pc:spChg chg="del mod">
          <ac:chgData name="Christin Conway" userId="S::christin@equippingleader.com::bc166a77-9ea4-4d10-9175-bbe568fd3b83" providerId="AD" clId="Web-{0BFC6407-8EED-AF24-4D25-894A6D3B8E01}" dt="2024-03-12T16:57:04.171" v="340"/>
          <ac:spMkLst>
            <pc:docMk/>
            <pc:sldMk cId="0" sldId="263"/>
            <ac:spMk id="21" creationId="{E2651800-9765-46C7-B1E7-05D2245AAD8E}"/>
          </ac:spMkLst>
        </pc:spChg>
        <pc:spChg chg="mod">
          <ac:chgData name="Christin Conway" userId="S::christin@equippingleader.com::bc166a77-9ea4-4d10-9175-bbe568fd3b83" providerId="AD" clId="Web-{0BFC6407-8EED-AF24-4D25-894A6D3B8E01}" dt="2024-03-12T16:58:15.848" v="399" actId="1076"/>
          <ac:spMkLst>
            <pc:docMk/>
            <pc:sldMk cId="0" sldId="263"/>
            <ac:spMk id="22" creationId="{77AF7093-289B-4EF6-BE7D-7A117808710F}"/>
          </ac:spMkLst>
        </pc:spChg>
        <pc:spChg chg="mod">
          <ac:chgData name="Christin Conway" userId="S::christin@equippingleader.com::bc166a77-9ea4-4d10-9175-bbe568fd3b83" providerId="AD" clId="Web-{0BFC6407-8EED-AF24-4D25-894A6D3B8E01}" dt="2024-03-12T16:57:54.081" v="380" actId="1076"/>
          <ac:spMkLst>
            <pc:docMk/>
            <pc:sldMk cId="0" sldId="263"/>
            <ac:spMk id="25" creationId="{119C2E7D-F1AC-4C38-A630-B6FCE16B115B}"/>
          </ac:spMkLst>
        </pc:spChg>
        <pc:spChg chg="del">
          <ac:chgData name="Christin Conway" userId="S::christin@equippingleader.com::bc166a77-9ea4-4d10-9175-bbe568fd3b83" providerId="AD" clId="Web-{0BFC6407-8EED-AF24-4D25-894A6D3B8E01}" dt="2024-03-12T16:57:04.671" v="341"/>
          <ac:spMkLst>
            <pc:docMk/>
            <pc:sldMk cId="0" sldId="263"/>
            <ac:spMk id="26" creationId="{02664A26-589E-4054-AFB7-054C363E5D7A}"/>
          </ac:spMkLst>
        </pc:spChg>
        <pc:picChg chg="add mod ord">
          <ac:chgData name="Christin Conway" userId="S::christin@equippingleader.com::bc166a77-9ea4-4d10-9175-bbe568fd3b83" providerId="AD" clId="Web-{0BFC6407-8EED-AF24-4D25-894A6D3B8E01}" dt="2024-03-12T16:58:07.754" v="396" actId="1076"/>
          <ac:picMkLst>
            <pc:docMk/>
            <pc:sldMk cId="0" sldId="263"/>
            <ac:picMk id="18" creationId="{F3637062-439A-0BEB-0553-B3D26423E346}"/>
          </ac:picMkLst>
        </pc:picChg>
      </pc:sldChg>
    </pc:docChg>
  </pc:docChgLst>
  <pc:docChgLst>
    <pc:chgData name="Rosalie Hamman" userId="ac599ce5-7ed7-4a75-a234-b7212f79fef4" providerId="ADAL" clId="{DCDD2083-4638-7847-BF86-A0F6DEB99064}"/>
    <pc:docChg chg="modSld">
      <pc:chgData name="Rosalie Hamman" userId="ac599ce5-7ed7-4a75-a234-b7212f79fef4" providerId="ADAL" clId="{DCDD2083-4638-7847-BF86-A0F6DEB99064}" dt="2024-03-19T20:52:39.455" v="67" actId="115"/>
      <pc:docMkLst>
        <pc:docMk/>
      </pc:docMkLst>
      <pc:sldChg chg="addCm">
        <pc:chgData name="Rosalie Hamman" userId="ac599ce5-7ed7-4a75-a234-b7212f79fef4" providerId="ADAL" clId="{DCDD2083-4638-7847-BF86-A0F6DEB99064}" dt="2024-03-19T20:50:08.169" v="65"/>
        <pc:sldMkLst>
          <pc:docMk/>
          <pc:sldMk cId="0" sldId="257"/>
        </pc:sldMkLst>
      </pc:sldChg>
      <pc:sldChg chg="modNotesTx">
        <pc:chgData name="Rosalie Hamman" userId="ac599ce5-7ed7-4a75-a234-b7212f79fef4" providerId="ADAL" clId="{DCDD2083-4638-7847-BF86-A0F6DEB99064}" dt="2024-03-14T21:44:46.193" v="64" actId="20577"/>
        <pc:sldMkLst>
          <pc:docMk/>
          <pc:sldMk cId="0" sldId="258"/>
        </pc:sldMkLst>
      </pc:sldChg>
      <pc:sldChg chg="modNotesTx">
        <pc:chgData name="Rosalie Hamman" userId="ac599ce5-7ed7-4a75-a234-b7212f79fef4" providerId="ADAL" clId="{DCDD2083-4638-7847-BF86-A0F6DEB99064}" dt="2024-03-19T20:52:39.455" v="67" actId="115"/>
        <pc:sldMkLst>
          <pc:docMk/>
          <pc:sldMk cId="0" sldId="260"/>
        </pc:sldMkLst>
      </pc:sldChg>
    </pc:docChg>
  </pc:docChgLst>
</pc:chgInfo>
</file>

<file path=ppt/comments/modernComment_101_0.xml><?xml version="1.0" encoding="utf-8"?>
<p188:cmLst xmlns:a="http://schemas.openxmlformats.org/drawingml/2006/main" xmlns:r="http://schemas.openxmlformats.org/officeDocument/2006/relationships" xmlns:p188="http://schemas.microsoft.com/office/powerpoint/2018/8/main">
  <p188:cm id="{64AD4426-B8F0-BA4F-B03E-82F60B661CD1}" authorId="{2149072D-5F30-C5AC-75F4-CAA7401741C5}" created="2024-03-19T20:50:08.094" startDate="2024-03-19T20:50:08.094" dueDate="2024-03-19T20:50:08.094" assignedTo="{0F12F110-D9FD-0D72-9B05-9F836131A5F4}" title="@Christin Conway reminder to add the teaching and links in the notes for this, plz? ">
    <pc:sldMkLst xmlns:pc="http://schemas.microsoft.com/office/powerpoint/2013/main/command">
      <pc:docMk/>
      <pc:sldMk cId="0" sldId="257"/>
    </pc:sldMkLst>
    <p188:txBody>
      <a:bodyPr/>
      <a:lstStyle/>
      <a:p>
        <a:r>
          <a:rPr lang="en-US"/>
          <a:t>[@Christin Conway] reminder to add the teaching and links in the notes for this, plz?
</a:t>
        </a:r>
      </a:p>
    </p188:txBody>
    <p188:extLst>
      <p:ext xmlns:p="http://schemas.openxmlformats.org/presentationml/2006/main" uri="{5BB2D875-25FF-4072-B9AC-8F64D62656EB}">
        <p228:taskDetails xmlns:p228="http://schemas.microsoft.com/office/powerpoint/2022/08/main">
          <p228:history>
            <p228:event time="2024-03-19T20:50:08.094" id="{32FB0F36-2D64-684E-95DD-67C85F887694}">
              <p228:atrbtn authorId="{2149072D-5F30-C5AC-75F4-CAA7401741C5}"/>
              <p228:anchr>
                <p228:comment id="{64AD4426-B8F0-BA4F-B03E-82F60B661CD1}"/>
              </p228:anchr>
              <p228:add/>
            </p228:event>
            <p228:event time="2024-03-19T20:50:08.094" id="{BDD57874-2656-F443-A4E0-7649C4117AF7}">
              <p228:atrbtn authorId="{2149072D-5F30-C5AC-75F4-CAA7401741C5}"/>
              <p228:anchr>
                <p228:comment id="{64AD4426-B8F0-BA4F-B03E-82F60B661CD1}"/>
              </p228:anchr>
              <p228:asgn authorId="{0F12F110-D9FD-0D72-9B05-9F836131A5F4}"/>
            </p228:event>
            <p228:event time="2024-03-19T20:50:08.094" id="{162BA1F6-08A6-6845-805D-7D8757C5B9F5}">
              <p228:atrbtn authorId="{2149072D-5F30-C5AC-75F4-CAA7401741C5}"/>
              <p228:anchr>
                <p228:comment id="{64AD4426-B8F0-BA4F-B03E-82F60B661CD1}"/>
              </p228:anchr>
              <p228:title val="@Christin Conway reminder to add the teaching and links in the notes for this, plz? "/>
            </p228:event>
            <p228:event time="2024-03-19T20:50:08.094" id="{1851CEFA-232F-D441-B5AF-BF67A7B2ED6F}">
              <p228:atrbtn authorId="{2149072D-5F30-C5AC-75F4-CAA7401741C5}"/>
              <p228:anchr>
                <p228:comment id="{64AD4426-B8F0-BA4F-B03E-82F60B661CD1}"/>
              </p228:anchr>
              <p228:date stDt="2024-03-19T20:50:08.094" endDt="2024-03-19T20:50:08.094"/>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8FC785-1E17-494D-9172-8CE6848FCAB2}" type="datetimeFigureOut">
              <a:rPr lang="en-US" smtClean="0"/>
              <a:t>4/23/2024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E6DB4F-8FA0-485F-ABCE-D29435210DB6}" type="slidenum">
              <a:rPr lang="en-US" smtClean="0"/>
              <a:t>‹#›</a:t>
            </a:fld>
            <a:endParaRPr lang="en-US"/>
          </a:p>
        </p:txBody>
      </p:sp>
    </p:spTree>
    <p:extLst>
      <p:ext uri="{BB962C8B-B14F-4D97-AF65-F5344CB8AC3E}">
        <p14:creationId xmlns:p14="http://schemas.microsoft.com/office/powerpoint/2010/main" val="343954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er.vimeo.com/video/59495840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LDSZ6rZ8xi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E6DB4F-8FA0-485F-ABCE-D29435210DB6}" type="slidenum">
              <a:rPr lang="en-US" smtClean="0"/>
              <a:t>1</a:t>
            </a:fld>
            <a:endParaRPr lang="en-US" dirty="0"/>
          </a:p>
        </p:txBody>
      </p:sp>
    </p:spTree>
    <p:extLst>
      <p:ext uri="{BB962C8B-B14F-4D97-AF65-F5344CB8AC3E}">
        <p14:creationId xmlns:p14="http://schemas.microsoft.com/office/powerpoint/2010/main" val="3069167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Individual Reflection:​</a:t>
            </a:r>
          </a:p>
          <a:p>
            <a:r>
              <a:rPr lang="en-US" b="1" dirty="0"/>
              <a:t>Insights </a:t>
            </a:r>
            <a:endParaRPr lang="en-US" dirty="0"/>
          </a:p>
          <a:p>
            <a:pPr marL="291179" indent="-291179">
              <a:buFont typeface="Arial"/>
              <a:buChar char="•"/>
            </a:pPr>
            <a:r>
              <a:rPr lang="en-US" dirty="0"/>
              <a:t>Which “ministry cracks” do you struggle with? </a:t>
            </a:r>
            <a:endParaRPr lang="en-US" dirty="0">
              <a:cs typeface="Calibri"/>
            </a:endParaRPr>
          </a:p>
          <a:p>
            <a:r>
              <a:rPr lang="en-US" dirty="0"/>
              <a:t> </a:t>
            </a:r>
            <a:endParaRPr lang="en-US" dirty="0">
              <a:cs typeface="Calibri"/>
            </a:endParaRPr>
          </a:p>
          <a:p>
            <a:r>
              <a:rPr lang="en-US" b="1" dirty="0"/>
              <a:t>Application</a:t>
            </a:r>
            <a:r>
              <a:rPr lang="en-US" dirty="0"/>
              <a:t> (“Reflection”) </a:t>
            </a:r>
            <a:endParaRPr lang="en-US" dirty="0">
              <a:cs typeface="Calibri"/>
            </a:endParaRPr>
          </a:p>
          <a:p>
            <a:pPr marL="291179" indent="-291179">
              <a:buFont typeface="Arial"/>
              <a:buChar char="•"/>
            </a:pPr>
            <a:r>
              <a:rPr lang="en-US" dirty="0"/>
              <a:t>When was the last time you felt beloved by God?  </a:t>
            </a:r>
            <a:endParaRPr lang="en-US" dirty="0">
              <a:cs typeface="Calibri"/>
            </a:endParaRPr>
          </a:p>
          <a:p>
            <a:pPr marL="291179" indent="-291179">
              <a:buFont typeface="Arial"/>
              <a:buChar char="•"/>
            </a:pPr>
            <a:r>
              <a:rPr lang="en-US" dirty="0"/>
              <a:t>What were the circumstances around that moment? </a:t>
            </a:r>
            <a:endParaRPr lang="en-US" dirty="0">
              <a:cs typeface="Calibri"/>
            </a:endParaRPr>
          </a:p>
          <a:p>
            <a:pPr marL="291179" indent="-291179">
              <a:buFont typeface="Arial"/>
              <a:buChar char="•"/>
            </a:pPr>
            <a:r>
              <a:rPr lang="en-US" dirty="0"/>
              <a:t>How can you order your life in such a way that you can build more of that kind of experience into your life? </a:t>
            </a:r>
            <a:endParaRPr lang="en-US" dirty="0">
              <a:cs typeface="Calibri"/>
            </a:endParaRPr>
          </a:p>
        </p:txBody>
      </p:sp>
      <p:sp>
        <p:nvSpPr>
          <p:cNvPr id="4" name="Slide Number Placeholder 3"/>
          <p:cNvSpPr>
            <a:spLocks noGrp="1"/>
          </p:cNvSpPr>
          <p:nvPr>
            <p:ph type="sldNum" sz="quarter" idx="5"/>
          </p:nvPr>
        </p:nvSpPr>
        <p:spPr/>
        <p:txBody>
          <a:bodyPr/>
          <a:lstStyle/>
          <a:p>
            <a:fld id="{02E6DB4F-8FA0-485F-ABCE-D29435210DB6}" type="slidenum">
              <a:rPr lang="en-US" smtClean="0"/>
              <a:t>10</a:t>
            </a:fld>
            <a:endParaRPr lang="en-US"/>
          </a:p>
        </p:txBody>
      </p:sp>
    </p:spTree>
    <p:extLst>
      <p:ext uri="{BB962C8B-B14F-4D97-AF65-F5344CB8AC3E}">
        <p14:creationId xmlns:p14="http://schemas.microsoft.com/office/powerpoint/2010/main" val="47129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Group Discussion​</a:t>
            </a:r>
          </a:p>
          <a:p>
            <a:pPr rtl="0" fontAlgn="base"/>
            <a:r>
              <a:rPr lang="en-US" dirty="0"/>
              <a:t>​</a:t>
            </a:r>
          </a:p>
          <a:p>
            <a:pPr rtl="0" fontAlgn="base"/>
            <a:r>
              <a:rPr lang="en-US" dirty="0"/>
              <a:t>1. What is the most important insight for your growth from these reflections? (Insight)​</a:t>
            </a:r>
          </a:p>
          <a:p>
            <a:pPr rtl="0" fontAlgn="base"/>
            <a:endParaRPr lang="en-US" dirty="0"/>
          </a:p>
          <a:p>
            <a:pPr rtl="0" fontAlgn="base"/>
            <a:r>
              <a:rPr lang="en-US" dirty="0"/>
              <a:t>2.   How can you apply this insight to your life? What is your very first step to integrating the insight into your lifestyle or work? (Application)​</a:t>
            </a:r>
          </a:p>
          <a:p>
            <a:pPr rtl="0" fontAlgn="base"/>
            <a:r>
              <a:rPr lang="en-US" dirty="0"/>
              <a:t>​</a:t>
            </a:r>
          </a:p>
          <a:p>
            <a:pPr rtl="0" fontAlgn="base"/>
            <a:r>
              <a:rPr lang="en-US" dirty="0"/>
              <a:t>3. Who can help you by providing resources, encouragement, and accountability? (Support)​</a:t>
            </a:r>
          </a:p>
        </p:txBody>
      </p:sp>
      <p:sp>
        <p:nvSpPr>
          <p:cNvPr id="4" name="Slide Number Placeholder 3"/>
          <p:cNvSpPr>
            <a:spLocks noGrp="1"/>
          </p:cNvSpPr>
          <p:nvPr>
            <p:ph type="sldNum" sz="quarter" idx="5"/>
          </p:nvPr>
        </p:nvSpPr>
        <p:spPr/>
        <p:txBody>
          <a:bodyPr/>
          <a:lstStyle/>
          <a:p>
            <a:fld id="{02E6DB4F-8FA0-485F-ABCE-D29435210DB6}" type="slidenum">
              <a:rPr lang="en-US" smtClean="0"/>
              <a:t>11</a:t>
            </a:fld>
            <a:endParaRPr lang="en-US"/>
          </a:p>
        </p:txBody>
      </p:sp>
    </p:spTree>
    <p:extLst>
      <p:ext uri="{BB962C8B-B14F-4D97-AF65-F5344CB8AC3E}">
        <p14:creationId xmlns:p14="http://schemas.microsoft.com/office/powerpoint/2010/main" val="351581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E6DB4F-8FA0-485F-ABCE-D29435210DB6}" type="slidenum">
              <a:rPr lang="en-US" smtClean="0"/>
              <a:t>12</a:t>
            </a:fld>
            <a:endParaRPr lang="en-US"/>
          </a:p>
        </p:txBody>
      </p:sp>
    </p:spTree>
    <p:extLst>
      <p:ext uri="{BB962C8B-B14F-4D97-AF65-F5344CB8AC3E}">
        <p14:creationId xmlns:p14="http://schemas.microsoft.com/office/powerpoint/2010/main" val="140104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Four Building Blocks briefly (ELM Overview, Mod 2 link) Or show video: </a:t>
            </a:r>
            <a:r>
              <a:rPr lang="en-US" u="sng" dirty="0">
                <a:hlinkClick r:id="rId3"/>
              </a:rPr>
              <a:t>https://player.vimeo.com/video/594958408</a:t>
            </a:r>
            <a:r>
              <a:rPr lang="en-US" dirty="0"/>
              <a:t> </a:t>
            </a:r>
          </a:p>
          <a:p>
            <a:endParaRPr lang="en-US" dirty="0"/>
          </a:p>
          <a:p>
            <a:r>
              <a:rPr lang="en-US" dirty="0"/>
              <a:t>Today we are digging deeper into the first of the four building blocks of Equipping — "Identity". Specifically, we'll look at the role of identity wielding spiritual authority in equipping. Equippers intentionally move away from dependence upon positional authority (or any other kind of controlling behavior). They train themselves to depend on spiritual authority which flows out of being intimately familiar with God's love as well as learning to rely wholly upon this love. This reliance is the appropriate source of influence.</a:t>
            </a:r>
            <a:endParaRPr lang="en-US" dirty="0">
              <a:ea typeface="Calibri"/>
              <a:cs typeface="Calibri"/>
            </a:endParaRPr>
          </a:p>
          <a:p>
            <a:r>
              <a:rPr lang="en-US" i="1" dirty="0"/>
              <a:t>Facilitator's Note – The purpose of this module is to demonstrate:</a:t>
            </a:r>
            <a:endParaRPr lang="en-US" dirty="0"/>
          </a:p>
          <a:p>
            <a:r>
              <a:rPr lang="en-US" dirty="0"/>
              <a:t>•</a:t>
            </a:r>
            <a:r>
              <a:rPr lang="en-US" i="1" dirty="0"/>
              <a:t>That Jesus intended for spiritual authority to be the source of influence in the Church</a:t>
            </a:r>
            <a:endParaRPr lang="en-US" dirty="0"/>
          </a:p>
          <a:p>
            <a:r>
              <a:rPr lang="en-US" dirty="0"/>
              <a:t>•</a:t>
            </a:r>
            <a:r>
              <a:rPr lang="en-US" i="1" dirty="0"/>
              <a:t>That our ability to wield spiritual authority flows out of our understanding of who we are – beloved children of God</a:t>
            </a:r>
            <a:endParaRPr lang="en-US" dirty="0"/>
          </a:p>
          <a:p>
            <a:r>
              <a:rPr lang="en-US" dirty="0"/>
              <a:t>•</a:t>
            </a:r>
            <a:r>
              <a:rPr lang="en-US" i="1" dirty="0"/>
              <a:t>That serving as an equipper using spiritual authority allows us to respond to God's people on a relational basis rather than a hierarchical one</a:t>
            </a:r>
            <a:endParaRPr lang="en-US" dirty="0"/>
          </a:p>
          <a:p>
            <a:r>
              <a:rPr lang="en-US"/>
              <a:t>•</a:t>
            </a:r>
            <a:r>
              <a:rPr lang="en-US" i="1"/>
              <a:t>That there are habits of spiritual authority that equippers can cultivate</a:t>
            </a:r>
            <a:endParaRPr lang="en-US"/>
          </a:p>
        </p:txBody>
      </p:sp>
      <p:sp>
        <p:nvSpPr>
          <p:cNvPr id="4" name="Slide Number Placeholder 3"/>
          <p:cNvSpPr>
            <a:spLocks noGrp="1"/>
          </p:cNvSpPr>
          <p:nvPr>
            <p:ph type="sldNum" sz="quarter" idx="5"/>
          </p:nvPr>
        </p:nvSpPr>
        <p:spPr/>
        <p:txBody>
          <a:bodyPr/>
          <a:lstStyle/>
          <a:p>
            <a:fld id="{02E6DB4F-8FA0-485F-ABCE-D29435210DB6}" type="slidenum">
              <a:rPr lang="en-US" smtClean="0"/>
              <a:t>2</a:t>
            </a:fld>
            <a:endParaRPr lang="en-US" dirty="0"/>
          </a:p>
        </p:txBody>
      </p:sp>
    </p:spTree>
    <p:extLst>
      <p:ext uri="{BB962C8B-B14F-4D97-AF65-F5344CB8AC3E}">
        <p14:creationId xmlns:p14="http://schemas.microsoft.com/office/powerpoint/2010/main" val="16239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It all starts with who we really are and how our identity influences our ability to live our best life!​</a:t>
            </a:r>
          </a:p>
          <a:p>
            <a:pPr rtl="0" fontAlgn="base"/>
            <a:endParaRPr lang="en-US" dirty="0"/>
          </a:p>
        </p:txBody>
      </p:sp>
      <p:sp>
        <p:nvSpPr>
          <p:cNvPr id="4" name="Slide Number Placeholder 3"/>
          <p:cNvSpPr>
            <a:spLocks noGrp="1"/>
          </p:cNvSpPr>
          <p:nvPr>
            <p:ph type="sldNum" sz="quarter" idx="5"/>
          </p:nvPr>
        </p:nvSpPr>
        <p:spPr/>
        <p:txBody>
          <a:bodyPr/>
          <a:lstStyle/>
          <a:p>
            <a:fld id="{02E6DB4F-8FA0-485F-ABCE-D29435210DB6}" type="slidenum">
              <a:rPr lang="en-US" smtClean="0"/>
              <a:t>3</a:t>
            </a:fld>
            <a:endParaRPr lang="en-US" dirty="0"/>
          </a:p>
        </p:txBody>
      </p:sp>
    </p:spTree>
    <p:extLst>
      <p:ext uri="{BB962C8B-B14F-4D97-AF65-F5344CB8AC3E}">
        <p14:creationId xmlns:p14="http://schemas.microsoft.com/office/powerpoint/2010/main" val="412701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(5 mins)​</a:t>
            </a:r>
          </a:p>
        </p:txBody>
      </p:sp>
      <p:sp>
        <p:nvSpPr>
          <p:cNvPr id="4" name="Slide Number Placeholder 3"/>
          <p:cNvSpPr>
            <a:spLocks noGrp="1"/>
          </p:cNvSpPr>
          <p:nvPr>
            <p:ph type="sldNum" sz="quarter" idx="5"/>
          </p:nvPr>
        </p:nvSpPr>
        <p:spPr/>
        <p:txBody>
          <a:bodyPr/>
          <a:lstStyle/>
          <a:p>
            <a:fld id="{02E6DB4F-8FA0-485F-ABCE-D29435210DB6}" type="slidenum">
              <a:rPr lang="en-US" smtClean="0"/>
              <a:t>4</a:t>
            </a:fld>
            <a:endParaRPr lang="en-US" dirty="0"/>
          </a:p>
        </p:txBody>
      </p:sp>
    </p:spTree>
    <p:extLst>
      <p:ext uri="{BB962C8B-B14F-4D97-AF65-F5344CB8AC3E}">
        <p14:creationId xmlns:p14="http://schemas.microsoft.com/office/powerpoint/2010/main" val="225277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Identity is the deepest core of our understanding and belief about who we are, and our existence. It impacts our thoughts, values, character, and behavior.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Our identity affects how we </a:t>
            </a:r>
            <a:r>
              <a:rPr lang="en-US" sz="1200" b="0" i="0" kern="1200" dirty="0">
                <a:solidFill>
                  <a:schemeClr val="tx1"/>
                </a:solidFill>
                <a:effectLst/>
                <a:latin typeface="+mn-lt"/>
                <a:ea typeface="+mn-ea"/>
                <a:cs typeface="+mn-cs"/>
              </a:rPr>
              <a:t>influence</a:t>
            </a:r>
            <a:r>
              <a:rPr lang="en-US" sz="1200" b="0" i="0" u="none" strike="noStrike" kern="1200" dirty="0">
                <a:solidFill>
                  <a:schemeClr val="tx1"/>
                </a:solidFill>
                <a:effectLst/>
                <a:latin typeface="+mn-lt"/>
                <a:ea typeface="+mn-ea"/>
                <a:cs typeface="+mn-cs"/>
              </a:rPr>
              <a:t>, because it </a:t>
            </a:r>
            <a:r>
              <a:rPr lang="en-US" sz="1200" b="0" i="0" kern="1200" dirty="0">
                <a:solidFill>
                  <a:schemeClr val="tx1"/>
                </a:solidFill>
                <a:effectLst/>
                <a:latin typeface="+mn-lt"/>
                <a:ea typeface="+mn-ea"/>
                <a:cs typeface="+mn-cs"/>
              </a:rPr>
              <a:t>governs how</a:t>
            </a:r>
            <a:r>
              <a:rPr lang="en-US" sz="1200" b="0" i="0" u="none" strike="noStrike" kern="1200" dirty="0">
                <a:solidFill>
                  <a:schemeClr val="tx1"/>
                </a:solidFill>
                <a:effectLst/>
                <a:latin typeface="+mn-lt"/>
                <a:ea typeface="+mn-ea"/>
                <a:cs typeface="+mn-cs"/>
              </a:rPr>
              <a:t> we see ourselves and the filter we use to see others. (Remember how the people we identified with in high school impacted behavior as well as how we treated others?)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Jesus understood this and provided clear behavioral guidelines for those who wield Kingdom influence. In fact, his call to a counter-intuitive use of influence is based entirely upon his own identity. He models this approach to influence.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Jesus described his expectation for influence: “Jesus called them together and said, ‘You know that those who are regarded as rulers of the Gentiles lord it over them, and their high officials exercise authority over them. Not so with you. Instead, whoever wants to become great among you must be your servant…’” Mark 10:42-43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As a follower of Jesus, we assume he really did know the best way to lead. So, we assume that his instruction on leadership reflects the best way to lead. And doesn’t it follow that if we engage in the best approach to leadership, it will usher us and those we influence into the best expression of our own lives?​</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02E6DB4F-8FA0-485F-ABCE-D29435210DB6}" type="slidenum">
              <a:rPr lang="en-US" smtClean="0"/>
              <a:t>5</a:t>
            </a:fld>
            <a:endParaRPr lang="en-US"/>
          </a:p>
        </p:txBody>
      </p:sp>
    </p:spTree>
    <p:extLst>
      <p:ext uri="{BB962C8B-B14F-4D97-AF65-F5344CB8AC3E}">
        <p14:creationId xmlns:p14="http://schemas.microsoft.com/office/powerpoint/2010/main" val="63238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Jesus understood that our approach to influence depends on WHO we are – that deepest expression of ourselves, our identity. Sometimes, it is helpful to break down Jesus’ approach to influence and chart it. ​</a:t>
            </a:r>
          </a:p>
          <a:p>
            <a:pPr rtl="0" fontAlgn="base"/>
            <a:r>
              <a:rPr lang="en-US" dirty="0"/>
              <a:t>​</a:t>
            </a:r>
          </a:p>
          <a:p>
            <a:pPr rtl="0" fontAlgn="base"/>
            <a:r>
              <a:rPr lang="en-US" dirty="0"/>
              <a:t>Show Identity Chart and explain in numbered order. (Participants fill in blank worksheet chart in numbered order.) For a short overview of this chart, see the Module 1 Identity video on the Equipping Leaders Ministry YouTube Channel at </a:t>
            </a:r>
            <a:r>
              <a:rPr lang="en-US" u="sng" dirty="0">
                <a:hlinkClick r:id="rId3"/>
              </a:rPr>
              <a:t>https://youtu.be/LDSZ6rZ8xis</a:t>
            </a:r>
            <a:r>
              <a:rPr lang="en-US" dirty="0"/>
              <a:t>. ​</a:t>
            </a:r>
          </a:p>
          <a:p>
            <a:pPr rtl="0" fontAlgn="base"/>
            <a:r>
              <a:rPr lang="en-US" dirty="0"/>
              <a:t>​</a:t>
            </a:r>
          </a:p>
          <a:p>
            <a:pPr rtl="0" fontAlgn="base"/>
            <a:r>
              <a:rPr lang="en-US" dirty="0"/>
              <a:t>The shapes in this chart carry meaning: ​</a:t>
            </a:r>
          </a:p>
          <a:p>
            <a:pPr rtl="0" fontAlgn="base"/>
            <a:r>
              <a:rPr lang="en-US" dirty="0"/>
              <a:t>• The arrows indicate progression from one aspect to the next. ​</a:t>
            </a:r>
          </a:p>
          <a:p>
            <a:pPr rtl="0" fontAlgn="base"/>
            <a:r>
              <a:rPr lang="en-US" dirty="0"/>
              <a:t>• The squares contain principles that are outgrowths of the progression. ​</a:t>
            </a:r>
          </a:p>
          <a:p>
            <a:pPr rtl="0" fontAlgn="base"/>
            <a:r>
              <a:rPr lang="en-US" dirty="0"/>
              <a:t>• The oblongs are “thought bubbles,” which demonstrate how our thoughts form around the principles.​</a:t>
            </a:r>
          </a:p>
        </p:txBody>
      </p:sp>
      <p:sp>
        <p:nvSpPr>
          <p:cNvPr id="4" name="Slide Number Placeholder 3"/>
          <p:cNvSpPr>
            <a:spLocks noGrp="1"/>
          </p:cNvSpPr>
          <p:nvPr>
            <p:ph type="sldNum" sz="quarter" idx="5"/>
          </p:nvPr>
        </p:nvSpPr>
        <p:spPr/>
        <p:txBody>
          <a:bodyPr/>
          <a:lstStyle/>
          <a:p>
            <a:fld id="{02E6DB4F-8FA0-485F-ABCE-D29435210DB6}" type="slidenum">
              <a:rPr lang="en-US" smtClean="0"/>
              <a:t>6</a:t>
            </a:fld>
            <a:endParaRPr lang="en-US"/>
          </a:p>
        </p:txBody>
      </p:sp>
    </p:spTree>
    <p:extLst>
      <p:ext uri="{BB962C8B-B14F-4D97-AF65-F5344CB8AC3E}">
        <p14:creationId xmlns:p14="http://schemas.microsoft.com/office/powerpoint/2010/main" val="3149587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Ministry built on anything, but a Christ-centered identity will burn up like chafe in the fire of Christ’s all consuming glory. No matter how philanthropic it appears to others, it is built on self-serving attitudes. (Even benevolent actions can be self-serving, and among Christian leaders, often are.) It eventually comes to a point of “lording it over them” (for example, “I’ll focus on this person as long as they are generous,” or, “I’m the pastor and so I know what’s best”). ​</a:t>
            </a:r>
          </a:p>
          <a:p>
            <a:pPr rtl="0" fontAlgn="base"/>
            <a:r>
              <a:rPr lang="en-US" dirty="0"/>
              <a:t>​</a:t>
            </a:r>
          </a:p>
          <a:p>
            <a:pPr rtl="0" fontAlgn="base"/>
            <a:r>
              <a:rPr lang="en-US" dirty="0"/>
              <a:t>“Lording it over” is another phrase for controlling people. ​</a:t>
            </a:r>
          </a:p>
          <a:p>
            <a:pPr rtl="0" fontAlgn="base"/>
            <a:r>
              <a:rPr lang="en-US" dirty="0"/>
              <a:t>​</a:t>
            </a:r>
          </a:p>
          <a:p>
            <a:pPr rtl="0" fontAlgn="base"/>
            <a:r>
              <a:rPr lang="en-US" dirty="0"/>
              <a:t>I cannot equip unless I am willing and able to give up control. Will I order ministry around the truth that Jesus knows how to build his church better than I do? Am I willing to rely on the fact that he has prepared his saints for good works? It is not my job to force compliance. I equip them to discern and obey. Jesus will take care of the rest.​</a:t>
            </a:r>
          </a:p>
          <a:p>
            <a:pPr rtl="0" fontAlgn="base"/>
            <a:r>
              <a:rPr lang="en-US" dirty="0"/>
              <a:t>​</a:t>
            </a:r>
          </a:p>
          <a:p>
            <a:pPr rtl="0" fontAlgn="base"/>
            <a:r>
              <a:rPr lang="en-US" b="1" dirty="0"/>
              <a:t>Group Discussion:</a:t>
            </a:r>
            <a:r>
              <a:rPr lang="en-US" dirty="0"/>
              <a:t> What do ministry cracks look like?   Which “ministry cracks” do you struggle with? (Ask people to list them)</a:t>
            </a:r>
          </a:p>
        </p:txBody>
      </p:sp>
      <p:sp>
        <p:nvSpPr>
          <p:cNvPr id="4" name="Slide Number Placeholder 3"/>
          <p:cNvSpPr>
            <a:spLocks noGrp="1"/>
          </p:cNvSpPr>
          <p:nvPr>
            <p:ph type="sldNum" sz="quarter" idx="5"/>
          </p:nvPr>
        </p:nvSpPr>
        <p:spPr/>
        <p:txBody>
          <a:bodyPr/>
          <a:lstStyle/>
          <a:p>
            <a:fld id="{02E6DB4F-8FA0-485F-ABCE-D29435210DB6}" type="slidenum">
              <a:rPr lang="en-US" smtClean="0"/>
              <a:t>7</a:t>
            </a:fld>
            <a:endParaRPr lang="en-US"/>
          </a:p>
        </p:txBody>
      </p:sp>
    </p:spTree>
    <p:extLst>
      <p:ext uri="{BB962C8B-B14F-4D97-AF65-F5344CB8AC3E}">
        <p14:creationId xmlns:p14="http://schemas.microsoft.com/office/powerpoint/2010/main" val="2275479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We live below the line of grace when we are anxious or fearful about God’s ability to love us or care for us. We begin to behave as though we are conditionally loved (especially by God). This causes “ministry cracks.” ​</a:t>
            </a:r>
          </a:p>
          <a:p>
            <a:pPr rtl="0" fontAlgn="base"/>
            <a:r>
              <a:rPr lang="en-US" dirty="0"/>
              <a:t>​</a:t>
            </a:r>
          </a:p>
          <a:p>
            <a:pPr rtl="0" fontAlgn="base"/>
            <a:r>
              <a:rPr lang="en-US" dirty="0"/>
              <a:t>Our fear and anxiety breed either shame or pride. We grasp for control, even if that control takes the form of “giving up.” This “grasping” influences behavior that undermines God’s work in our lives as well as those we influence. These behaviors are called “ministry cracks.” ​</a:t>
            </a:r>
          </a:p>
          <a:p>
            <a:pPr rtl="0" fontAlgn="base"/>
            <a:r>
              <a:rPr lang="en-US" dirty="0"/>
              <a:t>​</a:t>
            </a:r>
          </a:p>
          <a:p>
            <a:pPr rtl="0" fontAlgn="base"/>
            <a:r>
              <a:rPr lang="en-US" dirty="0"/>
              <a:t>For example, to depend upon positional leadership to motivate people to respond to your leadership is a “ministry crack.” This is not our best life. It is certainly not the best way to lead.​</a:t>
            </a:r>
          </a:p>
          <a:p>
            <a:pPr rtl="0" fontAlgn="base"/>
            <a:r>
              <a:rPr lang="en-US" dirty="0"/>
              <a:t>​</a:t>
            </a:r>
          </a:p>
          <a:p>
            <a:pPr rtl="0" fontAlgn="base"/>
            <a:r>
              <a:rPr lang="en-US" dirty="0"/>
              <a:t>Watch out for fear! “There is no fear in love. But perfect love drives out fear, because fear has to do with punishment. The one who fears is not made perfect in love.” 1 John 4:18 ​</a:t>
            </a:r>
          </a:p>
          <a:p>
            <a:pPr rtl="0" fontAlgn="base"/>
            <a:r>
              <a:rPr lang="en-US" dirty="0"/>
              <a:t>​</a:t>
            </a:r>
          </a:p>
          <a:p>
            <a:pPr rtl="0" fontAlgn="base"/>
            <a:r>
              <a:rPr lang="en-US" dirty="0"/>
              <a:t>We can usually trace our sin, self-preservation actions and dysfunction directly to fear. Shame, guilt, and anxiousness are signals that we are afraid, and/or that “our ministry is threatened.” You will never be able to love perfectly until you are convinced that you are perfectly loved! ​</a:t>
            </a:r>
          </a:p>
          <a:p>
            <a:pPr rtl="0" fontAlgn="base"/>
            <a:r>
              <a:rPr lang="en-US" dirty="0"/>
              <a:t>​</a:t>
            </a:r>
          </a:p>
          <a:p>
            <a:pPr rtl="0" fontAlgn="base"/>
            <a:r>
              <a:rPr lang="en-US" dirty="0"/>
              <a:t>This is why it is so important for a Christian leader to do the hard work of processing his/her identity. The moment your identity comes from something less than God’s great love for you (and that love lived out practically through humble service) your ministry will develop “cracks.”​</a:t>
            </a:r>
          </a:p>
        </p:txBody>
      </p:sp>
      <p:sp>
        <p:nvSpPr>
          <p:cNvPr id="4" name="Slide Number Placeholder 3"/>
          <p:cNvSpPr>
            <a:spLocks noGrp="1"/>
          </p:cNvSpPr>
          <p:nvPr>
            <p:ph type="sldNum" sz="quarter" idx="5"/>
          </p:nvPr>
        </p:nvSpPr>
        <p:spPr/>
        <p:txBody>
          <a:bodyPr/>
          <a:lstStyle/>
          <a:p>
            <a:fld id="{02E6DB4F-8FA0-485F-ABCE-D29435210DB6}" type="slidenum">
              <a:rPr lang="en-US" smtClean="0"/>
              <a:t>8</a:t>
            </a:fld>
            <a:endParaRPr lang="en-US"/>
          </a:p>
        </p:txBody>
      </p:sp>
    </p:spTree>
    <p:extLst>
      <p:ext uri="{BB962C8B-B14F-4D97-AF65-F5344CB8AC3E}">
        <p14:creationId xmlns:p14="http://schemas.microsoft.com/office/powerpoint/2010/main" val="69099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“When God acted in Jesus the Messiah, he not only revealed himself fully; he revealed fully what genuine human life was like – and it turns out to be deeply self-sacrificial. Simply following the desires of the physical body, and equally of the mind will lead you to ruin.” (N.T. Wright, The Prison Letters, p. 19) ​</a:t>
            </a:r>
          </a:p>
          <a:p>
            <a:pPr rtl="0" fontAlgn="base"/>
            <a:r>
              <a:rPr lang="en-US" dirty="0"/>
              <a:t> ​</a:t>
            </a:r>
          </a:p>
          <a:p>
            <a:pPr rtl="0" fontAlgn="base"/>
            <a:r>
              <a:rPr lang="en-US" dirty="0"/>
              <a:t>Add leadership to Wright’s quote and it becomes: ​</a:t>
            </a:r>
          </a:p>
          <a:p>
            <a:pPr rtl="0" fontAlgn="base"/>
            <a:r>
              <a:rPr lang="en-US" dirty="0"/>
              <a:t>“He revealed fully what genuine Christ-like leadership was like – and it turns out to be deeply self-sacrificial.”​</a:t>
            </a:r>
          </a:p>
          <a:p>
            <a:pPr rtl="0" fontAlgn="base"/>
            <a:r>
              <a:rPr lang="en-US" dirty="0"/>
              <a:t>​</a:t>
            </a:r>
          </a:p>
          <a:p>
            <a:pPr rtl="0" fontAlgn="base"/>
            <a:r>
              <a:rPr lang="en-US" dirty="0"/>
              <a:t>In summary, the antidote to fear is: 1) </a:t>
            </a:r>
            <a:r>
              <a:rPr lang="en-US" b="1" u="sng" dirty="0"/>
              <a:t>to experience God’s love</a:t>
            </a:r>
            <a:r>
              <a:rPr lang="en-US" dirty="0"/>
              <a:t>, and 2) </a:t>
            </a:r>
            <a:r>
              <a:rPr lang="en-US" b="1" u="sng" dirty="0"/>
              <a:t>to express self-sacrificing love</a:t>
            </a:r>
            <a:r>
              <a:rPr lang="en-US" dirty="0"/>
              <a:t>.​</a:t>
            </a:r>
          </a:p>
        </p:txBody>
      </p:sp>
      <p:sp>
        <p:nvSpPr>
          <p:cNvPr id="4" name="Slide Number Placeholder 3"/>
          <p:cNvSpPr>
            <a:spLocks noGrp="1"/>
          </p:cNvSpPr>
          <p:nvPr>
            <p:ph type="sldNum" sz="quarter" idx="5"/>
          </p:nvPr>
        </p:nvSpPr>
        <p:spPr/>
        <p:txBody>
          <a:bodyPr/>
          <a:lstStyle/>
          <a:p>
            <a:fld id="{02E6DB4F-8FA0-485F-ABCE-D29435210DB6}" type="slidenum">
              <a:rPr lang="en-US" smtClean="0"/>
              <a:t>9</a:t>
            </a:fld>
            <a:endParaRPr lang="en-US"/>
          </a:p>
        </p:txBody>
      </p:sp>
    </p:spTree>
    <p:extLst>
      <p:ext uri="{BB962C8B-B14F-4D97-AF65-F5344CB8AC3E}">
        <p14:creationId xmlns:p14="http://schemas.microsoft.com/office/powerpoint/2010/main" val="147340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18/10/relationships/comments" Target="../comments/modernComment_101_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4BF6A87-97E0-4271-9146-38BD3DA3D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2" name="TextBox 22"/>
          <p:cNvSpPr txBox="1"/>
          <p:nvPr/>
        </p:nvSpPr>
        <p:spPr>
          <a:xfrm>
            <a:off x="3048123" y="4615272"/>
            <a:ext cx="13473179" cy="1403348"/>
          </a:xfrm>
          <a:prstGeom prst="rect">
            <a:avLst/>
          </a:prstGeom>
        </p:spPr>
        <p:txBody>
          <a:bodyPr lIns="0" tIns="0" rIns="0" bIns="0" rtlCol="0" anchor="t">
            <a:spAutoFit/>
          </a:bodyPr>
          <a:lstStyle/>
          <a:p>
            <a:pPr>
              <a:lnSpc>
                <a:spcPts val="9749"/>
              </a:lnSpc>
            </a:pPr>
            <a:r>
              <a:rPr lang="en-US" sz="8332" spc="-249" dirty="0">
                <a:solidFill>
                  <a:srgbClr val="583465"/>
                </a:solidFill>
                <a:latin typeface="Gotham 1"/>
              </a:rPr>
              <a:t>It All Starts with Identity</a:t>
            </a:r>
          </a:p>
        </p:txBody>
      </p:sp>
      <p:sp>
        <p:nvSpPr>
          <p:cNvPr id="23" name="TextBox 23"/>
          <p:cNvSpPr txBox="1"/>
          <p:nvPr/>
        </p:nvSpPr>
        <p:spPr>
          <a:xfrm>
            <a:off x="3048123" y="3539197"/>
            <a:ext cx="14471729" cy="1144184"/>
          </a:xfrm>
          <a:prstGeom prst="rect">
            <a:avLst/>
          </a:prstGeom>
        </p:spPr>
        <p:txBody>
          <a:bodyPr lIns="0" tIns="0" rIns="0" bIns="0" rtlCol="0" anchor="t">
            <a:spAutoFit/>
          </a:bodyPr>
          <a:lstStyle/>
          <a:p>
            <a:pPr>
              <a:lnSpc>
                <a:spcPts val="8448"/>
              </a:lnSpc>
              <a:spcBef>
                <a:spcPct val="0"/>
              </a:spcBef>
            </a:pPr>
            <a:r>
              <a:rPr lang="en-US" sz="6034" spc="-181" dirty="0">
                <a:solidFill>
                  <a:srgbClr val="124854"/>
                </a:solidFill>
                <a:latin typeface="Gotham 2"/>
              </a:rPr>
              <a:t>MODULE ONE:</a:t>
            </a:r>
          </a:p>
        </p:txBody>
      </p:sp>
      <p:sp>
        <p:nvSpPr>
          <p:cNvPr id="24" name="TextBox 24"/>
          <p:cNvSpPr txBox="1"/>
          <p:nvPr/>
        </p:nvSpPr>
        <p:spPr>
          <a:xfrm>
            <a:off x="13270756" y="8234673"/>
            <a:ext cx="4249095" cy="579005"/>
          </a:xfrm>
          <a:prstGeom prst="rect">
            <a:avLst/>
          </a:prstGeom>
        </p:spPr>
        <p:txBody>
          <a:bodyPr lIns="0" tIns="0" rIns="0" bIns="0" rtlCol="0" anchor="t">
            <a:spAutoFit/>
          </a:bodyPr>
          <a:lstStyle/>
          <a:p>
            <a:pPr algn="ctr">
              <a:lnSpc>
                <a:spcPts val="4900"/>
              </a:lnSpc>
              <a:spcBef>
                <a:spcPct val="0"/>
              </a:spcBef>
            </a:pPr>
            <a:r>
              <a:rPr lang="en-US" sz="3500" spc="136" dirty="0">
                <a:solidFill>
                  <a:srgbClr val="1D4753"/>
                </a:solidFill>
                <a:latin typeface="Gotham Narrow 1"/>
              </a:rPr>
              <a:t>BUILDING BLOCK I</a:t>
            </a:r>
          </a:p>
        </p:txBody>
      </p:sp>
      <p:sp>
        <p:nvSpPr>
          <p:cNvPr id="25" name="TextBox 25"/>
          <p:cNvSpPr txBox="1"/>
          <p:nvPr/>
        </p:nvSpPr>
        <p:spPr>
          <a:xfrm>
            <a:off x="13270756" y="8910453"/>
            <a:ext cx="4249095" cy="495841"/>
          </a:xfrm>
          <a:prstGeom prst="rect">
            <a:avLst/>
          </a:prstGeom>
        </p:spPr>
        <p:txBody>
          <a:bodyPr lIns="0" tIns="0" rIns="0" bIns="0" rtlCol="0" anchor="t">
            <a:spAutoFit/>
          </a:bodyPr>
          <a:lstStyle/>
          <a:p>
            <a:pPr algn="ctr">
              <a:lnSpc>
                <a:spcPts val="4179"/>
              </a:lnSpc>
              <a:spcBef>
                <a:spcPct val="0"/>
              </a:spcBef>
            </a:pPr>
            <a:r>
              <a:rPr lang="en-US" sz="2950" spc="394" dirty="0">
                <a:solidFill>
                  <a:srgbClr val="1D4753"/>
                </a:solidFill>
                <a:latin typeface="Gotham Narrow 2"/>
              </a:rPr>
              <a:t>IDENTITY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668A1C-2616-4D9A-ABE4-076778065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TextBox 2"/>
          <p:cNvSpPr txBox="1"/>
          <p:nvPr/>
        </p:nvSpPr>
        <p:spPr>
          <a:xfrm>
            <a:off x="456057" y="649188"/>
            <a:ext cx="13611141" cy="2154436"/>
          </a:xfrm>
          <a:prstGeom prst="rect">
            <a:avLst/>
          </a:prstGeom>
        </p:spPr>
        <p:txBody>
          <a:bodyPr lIns="0" tIns="0" rIns="0" bIns="0" rtlCol="0" anchor="t">
            <a:spAutoFit/>
          </a:bodyPr>
          <a:lstStyle/>
          <a:p>
            <a:pPr>
              <a:lnSpc>
                <a:spcPts val="8400"/>
              </a:lnSpc>
            </a:pPr>
            <a:r>
              <a:rPr lang="en-US" sz="8000" dirty="0">
                <a:solidFill>
                  <a:srgbClr val="124854"/>
                </a:solidFill>
                <a:latin typeface="Gotham 4"/>
              </a:rPr>
              <a:t>​REFLECTION – LIVING </a:t>
            </a:r>
          </a:p>
          <a:p>
            <a:pPr>
              <a:lnSpc>
                <a:spcPts val="8400"/>
              </a:lnSpc>
            </a:pPr>
            <a:r>
              <a:rPr lang="en-US" sz="8000" dirty="0">
                <a:solidFill>
                  <a:srgbClr val="124854"/>
                </a:solidFill>
                <a:latin typeface="Gotham 4"/>
              </a:rPr>
              <a:t>YOUR BEST LIFE!​</a:t>
            </a:r>
          </a:p>
        </p:txBody>
      </p:sp>
      <p:sp>
        <p:nvSpPr>
          <p:cNvPr id="5" name="TextBox 5"/>
          <p:cNvSpPr txBox="1"/>
          <p:nvPr/>
        </p:nvSpPr>
        <p:spPr>
          <a:xfrm>
            <a:off x="713856" y="3858697"/>
            <a:ext cx="16053464" cy="2524537"/>
          </a:xfrm>
          <a:prstGeom prst="rect">
            <a:avLst/>
          </a:prstGeom>
        </p:spPr>
        <p:txBody>
          <a:bodyPr lIns="0" tIns="0" rIns="0" bIns="0" rtlCol="0" anchor="t">
            <a:spAutoFit/>
          </a:bodyPr>
          <a:lstStyle/>
          <a:p>
            <a:pPr marL="842010" lvl="1" indent="-421005">
              <a:lnSpc>
                <a:spcPts val="4953"/>
              </a:lnSpc>
              <a:buFont typeface="Arial"/>
              <a:buChar char="•"/>
            </a:pPr>
            <a:r>
              <a:rPr lang="en-US" sz="3900" spc="39" dirty="0">
                <a:solidFill>
                  <a:srgbClr val="417276"/>
                </a:solidFill>
                <a:latin typeface="Gotham 7"/>
              </a:rPr>
              <a:t>Listen for Insight</a:t>
            </a:r>
          </a:p>
          <a:p>
            <a:pPr marL="421005" lvl="1">
              <a:lnSpc>
                <a:spcPts val="4953"/>
              </a:lnSpc>
            </a:pPr>
            <a:endParaRPr lang="en-US" sz="3900" spc="39" dirty="0">
              <a:solidFill>
                <a:srgbClr val="417276"/>
              </a:solidFill>
              <a:latin typeface="Gotham 7"/>
            </a:endParaRPr>
          </a:p>
          <a:p>
            <a:pPr marL="842010" lvl="1" indent="-421005">
              <a:lnSpc>
                <a:spcPts val="4953"/>
              </a:lnSpc>
              <a:buFont typeface="Arial"/>
              <a:buChar char="•"/>
            </a:pPr>
            <a:endParaRPr lang="en-US" sz="3900" spc="39" dirty="0">
              <a:solidFill>
                <a:srgbClr val="417276"/>
              </a:solidFill>
              <a:latin typeface="Gotham 7"/>
            </a:endParaRPr>
          </a:p>
          <a:p>
            <a:pPr>
              <a:lnSpc>
                <a:spcPts val="4953"/>
              </a:lnSpc>
            </a:pPr>
            <a:endParaRPr lang="en-US" sz="3900" spc="39" dirty="0">
              <a:solidFill>
                <a:srgbClr val="417276"/>
              </a:solidFill>
              <a:latin typeface="Gotham 7"/>
            </a:endParaRPr>
          </a:p>
        </p:txBody>
      </p:sp>
      <p:sp>
        <p:nvSpPr>
          <p:cNvPr id="8" name="TextBox 7">
            <a:extLst>
              <a:ext uri="{FF2B5EF4-FFF2-40B4-BE49-F238E27FC236}">
                <a16:creationId xmlns:a16="http://schemas.microsoft.com/office/drawing/2014/main" id="{B077998B-A2CA-4F0D-6B2F-6869544D8121}"/>
              </a:ext>
            </a:extLst>
          </p:cNvPr>
          <p:cNvSpPr txBox="1"/>
          <p:nvPr/>
        </p:nvSpPr>
        <p:spPr>
          <a:xfrm>
            <a:off x="604157" y="4898571"/>
            <a:ext cx="10580914"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42010" lvl="1" indent="-421005">
              <a:buFont typeface="Arial,Sans-Serif"/>
              <a:buChar char="•"/>
            </a:pPr>
            <a:r>
              <a:rPr lang="en-US" sz="3900" dirty="0">
                <a:solidFill>
                  <a:srgbClr val="417276"/>
                </a:solidFill>
                <a:latin typeface="Gotham 7"/>
                <a:cs typeface="Arial"/>
              </a:rPr>
              <a:t>Application (Reflection)</a:t>
            </a:r>
            <a:r>
              <a:rPr lang="en-US" sz="3900" dirty="0">
                <a:latin typeface="Gotham 7"/>
                <a:cs typeface="Arial"/>
              </a:rPr>
              <a:t>​</a:t>
            </a:r>
          </a:p>
          <a:p>
            <a:r>
              <a:rPr lang="en-US" sz="3900" dirty="0">
                <a:latin typeface="Gotham 7"/>
                <a:cs typeface="Arial"/>
              </a:rPr>
              <a:t>​</a:t>
            </a:r>
            <a:endParaRPr lang="en-US" sz="3900" dirty="0">
              <a:solidFill>
                <a:srgbClr val="417276"/>
              </a:solidFill>
              <a:latin typeface="Gotham 7"/>
              <a:cs typeface="Arial"/>
            </a:endParaRPr>
          </a:p>
        </p:txBody>
      </p:sp>
      <p:sp>
        <p:nvSpPr>
          <p:cNvPr id="9" name="TextBox 8">
            <a:extLst>
              <a:ext uri="{FF2B5EF4-FFF2-40B4-BE49-F238E27FC236}">
                <a16:creationId xmlns:a16="http://schemas.microsoft.com/office/drawing/2014/main" id="{1E4FF830-584F-5429-0487-B0C884E03563}"/>
              </a:ext>
            </a:extLst>
          </p:cNvPr>
          <p:cNvSpPr txBox="1"/>
          <p:nvPr/>
        </p:nvSpPr>
        <p:spPr>
          <a:xfrm>
            <a:off x="604157" y="5976258"/>
            <a:ext cx="6792685"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42010" lvl="1" indent="-421005">
              <a:buFont typeface="Arial,Sans-Serif"/>
              <a:buChar char="•"/>
            </a:pPr>
            <a:r>
              <a:rPr lang="en-US" sz="3900" dirty="0">
                <a:solidFill>
                  <a:srgbClr val="417276"/>
                </a:solidFill>
                <a:latin typeface="Gotham 7"/>
                <a:cs typeface="Arial"/>
              </a:rPr>
              <a:t>Support Needed</a:t>
            </a:r>
            <a:endParaRPr lang="en-US" dirty="0"/>
          </a:p>
        </p:txBody>
      </p:sp>
      <p:sp>
        <p:nvSpPr>
          <p:cNvPr id="13" name="AutoShape 6">
            <a:extLst>
              <a:ext uri="{FF2B5EF4-FFF2-40B4-BE49-F238E27FC236}">
                <a16:creationId xmlns:a16="http://schemas.microsoft.com/office/drawing/2014/main" id="{0D32EF24-ECD4-43CA-8712-2D8520ED32D0}"/>
              </a:ext>
            </a:extLst>
          </p:cNvPr>
          <p:cNvSpPr/>
          <p:nvPr/>
        </p:nvSpPr>
        <p:spPr>
          <a:xfrm flipV="1">
            <a:off x="0" y="3238500"/>
            <a:ext cx="18288000" cy="0"/>
          </a:xfrm>
          <a:prstGeom prst="line">
            <a:avLst/>
          </a:prstGeom>
          <a:ln w="76200" cap="flat">
            <a:solidFill>
              <a:srgbClr val="124854"/>
            </a:solidFill>
            <a:prstDash val="soli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ECDCF"/>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613FA4-B98F-4342-AA87-5F95A52AD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grpSp>
        <p:nvGrpSpPr>
          <p:cNvPr id="4" name="Group 4"/>
          <p:cNvGrpSpPr/>
          <p:nvPr/>
        </p:nvGrpSpPr>
        <p:grpSpPr>
          <a:xfrm>
            <a:off x="738802" y="828626"/>
            <a:ext cx="14978448" cy="7660451"/>
            <a:chOff x="0" y="0"/>
            <a:chExt cx="3944941" cy="2017567"/>
          </a:xfrm>
        </p:grpSpPr>
        <p:sp>
          <p:nvSpPr>
            <p:cNvPr id="5" name="Freeform 5"/>
            <p:cNvSpPr/>
            <p:nvPr/>
          </p:nvSpPr>
          <p:spPr>
            <a:xfrm>
              <a:off x="0" y="0"/>
              <a:ext cx="3944941" cy="2017567"/>
            </a:xfrm>
            <a:custGeom>
              <a:avLst/>
              <a:gdLst/>
              <a:ahLst/>
              <a:cxnLst/>
              <a:rect l="l" t="t" r="r" b="b"/>
              <a:pathLst>
                <a:path w="3944941" h="2017567">
                  <a:moveTo>
                    <a:pt x="0" y="0"/>
                  </a:moveTo>
                  <a:lnTo>
                    <a:pt x="3944941" y="0"/>
                  </a:lnTo>
                  <a:lnTo>
                    <a:pt x="3944941" y="2017567"/>
                  </a:lnTo>
                  <a:lnTo>
                    <a:pt x="0" y="2017567"/>
                  </a:lnTo>
                  <a:close/>
                </a:path>
              </a:pathLst>
            </a:custGeom>
            <a:solidFill>
              <a:srgbClr val="FFFFFF"/>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3359"/>
                </a:lnSpc>
              </a:pPr>
              <a:endParaRPr/>
            </a:p>
          </p:txBody>
        </p:sp>
      </p:grpSp>
      <p:sp>
        <p:nvSpPr>
          <p:cNvPr id="8" name="TextBox 8"/>
          <p:cNvSpPr txBox="1"/>
          <p:nvPr/>
        </p:nvSpPr>
        <p:spPr>
          <a:xfrm rot="5607">
            <a:off x="1030581" y="4652"/>
            <a:ext cx="14362303" cy="2442976"/>
          </a:xfrm>
          <a:prstGeom prst="rect">
            <a:avLst/>
          </a:prstGeom>
        </p:spPr>
        <p:txBody>
          <a:bodyPr wrap="square" lIns="0" tIns="0" rIns="0" bIns="0" rtlCol="0" anchor="t">
            <a:spAutoFit/>
          </a:bodyPr>
          <a:lstStyle/>
          <a:p>
            <a:pPr>
              <a:lnSpc>
                <a:spcPts val="9799"/>
              </a:lnSpc>
            </a:pPr>
            <a:r>
              <a:rPr lang="en-US" sz="6999" dirty="0">
                <a:solidFill>
                  <a:srgbClr val="583465"/>
                </a:solidFill>
                <a:latin typeface="Gotham 4"/>
              </a:rPr>
              <a:t>​</a:t>
            </a:r>
          </a:p>
          <a:p>
            <a:pPr>
              <a:lnSpc>
                <a:spcPts val="9799"/>
              </a:lnSpc>
            </a:pPr>
            <a:r>
              <a:rPr lang="en-US" sz="8000" dirty="0">
                <a:solidFill>
                  <a:srgbClr val="583465"/>
                </a:solidFill>
                <a:latin typeface="Gotham 4"/>
              </a:rPr>
              <a:t>OVERALL APPLICATION:​</a:t>
            </a:r>
          </a:p>
        </p:txBody>
      </p:sp>
      <p:sp>
        <p:nvSpPr>
          <p:cNvPr id="7" name="TextBox 7"/>
          <p:cNvSpPr txBox="1"/>
          <p:nvPr/>
        </p:nvSpPr>
        <p:spPr>
          <a:xfrm>
            <a:off x="1028700" y="3115113"/>
            <a:ext cx="13788206" cy="2602123"/>
          </a:xfrm>
          <a:prstGeom prst="rect">
            <a:avLst/>
          </a:prstGeom>
        </p:spPr>
        <p:txBody>
          <a:bodyPr lIns="0" tIns="0" rIns="0" bIns="0" rtlCol="0" anchor="t">
            <a:spAutoFit/>
          </a:bodyPr>
          <a:lstStyle/>
          <a:p>
            <a:pPr marL="733425" lvl="1" indent="-367030">
              <a:lnSpc>
                <a:spcPts val="4079"/>
              </a:lnSpc>
              <a:buFont typeface="Arial"/>
              <a:buChar char="•"/>
            </a:pPr>
            <a:r>
              <a:rPr lang="en-US" sz="3399" dirty="0">
                <a:solidFill>
                  <a:srgbClr val="124854"/>
                </a:solidFill>
                <a:latin typeface="Gotham 3"/>
              </a:rPr>
              <a:t>What is the most important insight for your growth from these reflections?​</a:t>
            </a:r>
            <a:endParaRPr lang="en-US" dirty="0"/>
          </a:p>
          <a:p>
            <a:pPr>
              <a:lnSpc>
                <a:spcPts val="4079"/>
              </a:lnSpc>
            </a:pPr>
            <a:endParaRPr lang="en-US" sz="3399" dirty="0">
              <a:solidFill>
                <a:srgbClr val="124854"/>
              </a:solidFill>
              <a:latin typeface="Gotham 3"/>
            </a:endParaRPr>
          </a:p>
          <a:p>
            <a:pPr marL="366395" lvl="1">
              <a:lnSpc>
                <a:spcPts val="4079"/>
              </a:lnSpc>
            </a:pPr>
            <a:endParaRPr lang="en-US" sz="3350" dirty="0">
              <a:solidFill>
                <a:srgbClr val="124854"/>
              </a:solidFill>
              <a:latin typeface="Gotham 3"/>
              <a:cs typeface="Gotham 3"/>
            </a:endParaRPr>
          </a:p>
          <a:p>
            <a:pPr>
              <a:lnSpc>
                <a:spcPts val="4079"/>
              </a:lnSpc>
            </a:pPr>
            <a:endParaRPr lang="en-US" sz="3399" dirty="0">
              <a:solidFill>
                <a:srgbClr val="124854"/>
              </a:solidFill>
              <a:latin typeface="Gotham 3"/>
            </a:endParaRPr>
          </a:p>
        </p:txBody>
      </p:sp>
      <p:sp>
        <p:nvSpPr>
          <p:cNvPr id="2" name="TextBox 1">
            <a:extLst>
              <a:ext uri="{FF2B5EF4-FFF2-40B4-BE49-F238E27FC236}">
                <a16:creationId xmlns:a16="http://schemas.microsoft.com/office/drawing/2014/main" id="{87A7FBA2-8C98-0DCE-A8E4-DF0793F5BC2A}"/>
              </a:ext>
            </a:extLst>
          </p:cNvPr>
          <p:cNvSpPr txBox="1"/>
          <p:nvPr/>
        </p:nvSpPr>
        <p:spPr>
          <a:xfrm>
            <a:off x="914400" y="4408714"/>
            <a:ext cx="12899571"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33425" lvl="1" indent="-367030">
              <a:buFont typeface="Arial,Sans-Serif"/>
              <a:buChar char="•"/>
            </a:pPr>
            <a:r>
              <a:rPr lang="en-US" sz="3350" dirty="0">
                <a:solidFill>
                  <a:srgbClr val="124854"/>
                </a:solidFill>
                <a:latin typeface="Gotham 3"/>
                <a:cs typeface="Arial"/>
              </a:rPr>
              <a:t>How can you apply this insight to your life? What is your very first step to integrating the insight into your lifestyle or work?​</a:t>
            </a:r>
            <a:r>
              <a:rPr lang="en-US" sz="3350" dirty="0">
                <a:latin typeface="Gotham 3"/>
                <a:cs typeface="Arial"/>
              </a:rPr>
              <a:t>​</a:t>
            </a:r>
          </a:p>
          <a:p>
            <a:endParaRPr lang="en-US" sz="3350" dirty="0">
              <a:solidFill>
                <a:srgbClr val="000000"/>
              </a:solidFill>
              <a:highlight>
                <a:srgbClr val="EDEBE9"/>
              </a:highlight>
              <a:latin typeface="Gotham 3"/>
              <a:cs typeface="Arial"/>
            </a:endParaRPr>
          </a:p>
        </p:txBody>
      </p:sp>
      <p:sp>
        <p:nvSpPr>
          <p:cNvPr id="3" name="TextBox 2">
            <a:extLst>
              <a:ext uri="{FF2B5EF4-FFF2-40B4-BE49-F238E27FC236}">
                <a16:creationId xmlns:a16="http://schemas.microsoft.com/office/drawing/2014/main" id="{F9F490D7-38D4-F48C-18AC-7F0E804E0BBA}"/>
              </a:ext>
            </a:extLst>
          </p:cNvPr>
          <p:cNvSpPr txBox="1"/>
          <p:nvPr/>
        </p:nvSpPr>
        <p:spPr>
          <a:xfrm>
            <a:off x="783771" y="5208814"/>
            <a:ext cx="15936685"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33425" lvl="1" indent="-367030">
              <a:buFont typeface="Arial,Sans-Serif"/>
              <a:buChar char="•"/>
            </a:pPr>
            <a:endParaRPr lang="en-US" sz="3350" dirty="0">
              <a:latin typeface="Gotham 3"/>
              <a:cs typeface="Arial"/>
            </a:endParaRPr>
          </a:p>
          <a:p>
            <a:r>
              <a:rPr lang="en-US" sz="3350" dirty="0">
                <a:latin typeface="Gotham 3"/>
                <a:cs typeface="Arial"/>
              </a:rPr>
              <a:t>​</a:t>
            </a:r>
          </a:p>
          <a:p>
            <a:pPr marL="733425" lvl="1" indent="-367030">
              <a:buFont typeface="Arial,Sans-Serif"/>
              <a:buChar char="•"/>
            </a:pPr>
            <a:r>
              <a:rPr lang="en-US" sz="3350" dirty="0">
                <a:solidFill>
                  <a:srgbClr val="124854"/>
                </a:solidFill>
                <a:latin typeface="Gotham 3"/>
                <a:cs typeface="Arial"/>
              </a:rPr>
              <a:t>Who can help you by providing resources, encouragement, </a:t>
            </a:r>
          </a:p>
          <a:p>
            <a:pPr marL="366395" lvl="1"/>
            <a:r>
              <a:rPr lang="en-US" sz="3350" dirty="0">
                <a:solidFill>
                  <a:srgbClr val="124854"/>
                </a:solidFill>
                <a:latin typeface="Gotham 3"/>
                <a:cs typeface="Arial"/>
              </a:rPr>
              <a:t>   and accountability?​</a:t>
            </a:r>
            <a:endParaRPr lang="en-US" dirty="0">
              <a:cs typeface="Calibri"/>
            </a:endParaRPr>
          </a:p>
        </p:txBody>
      </p:sp>
      <p:sp>
        <p:nvSpPr>
          <p:cNvPr id="14" name="AutoShape 10">
            <a:extLst>
              <a:ext uri="{FF2B5EF4-FFF2-40B4-BE49-F238E27FC236}">
                <a16:creationId xmlns:a16="http://schemas.microsoft.com/office/drawing/2014/main" id="{8B02DA2D-FE66-4B26-BD99-21CAA93B1D2B}"/>
              </a:ext>
            </a:extLst>
          </p:cNvPr>
          <p:cNvSpPr/>
          <p:nvPr/>
        </p:nvSpPr>
        <p:spPr>
          <a:xfrm>
            <a:off x="738986" y="2606031"/>
            <a:ext cx="13662813" cy="5402"/>
          </a:xfrm>
          <a:prstGeom prst="line">
            <a:avLst/>
          </a:prstGeom>
          <a:ln w="76200" cap="flat">
            <a:solidFill>
              <a:srgbClr val="583465"/>
            </a:solidFill>
            <a:prstDash val="soli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D8EB60F-8D14-411D-978C-3D7DC2F24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FDEB8DA-6573-4D2C-8C31-AA61BC15F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cSld>
  <p:clrMapOvr>
    <a:masterClrMapping/>
  </p:clrMapOvr>
  <p:extLst mod="1">
    <p:ext uri="{6950BFC3-D8DA-4A85-94F7-54DA5524770B}">
      <p188:commentRel xmlns:p188="http://schemas.microsoft.com/office/powerpoint/2018/8/main" xmlns="" r:id="rId4"/>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1B883B-CFB5-4F9E-B2E1-0825CE6DE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3" name="TextBox 3"/>
          <p:cNvSpPr txBox="1"/>
          <p:nvPr/>
        </p:nvSpPr>
        <p:spPr>
          <a:xfrm>
            <a:off x="457200" y="495300"/>
            <a:ext cx="15624083" cy="2462213"/>
          </a:xfrm>
          <a:prstGeom prst="rect">
            <a:avLst/>
          </a:prstGeom>
        </p:spPr>
        <p:txBody>
          <a:bodyPr lIns="0" tIns="0" rIns="0" bIns="0" rtlCol="0" anchor="t">
            <a:spAutoFit/>
          </a:bodyPr>
          <a:lstStyle/>
          <a:p>
            <a:r>
              <a:rPr lang="en-US" sz="8000" dirty="0">
                <a:solidFill>
                  <a:srgbClr val="124854"/>
                </a:solidFill>
                <a:latin typeface="Gotham 4"/>
              </a:rPr>
              <a:t>​IT ALL STARTS WITH </a:t>
            </a:r>
          </a:p>
          <a:p>
            <a:r>
              <a:rPr lang="en-US" sz="8000" dirty="0">
                <a:solidFill>
                  <a:srgbClr val="124854"/>
                </a:solidFill>
                <a:latin typeface="Gotham 4"/>
              </a:rPr>
              <a:t>WHO YOU REALLY ARE!​</a:t>
            </a:r>
          </a:p>
        </p:txBody>
      </p:sp>
      <p:sp>
        <p:nvSpPr>
          <p:cNvPr id="6" name="AutoShape 6"/>
          <p:cNvSpPr/>
          <p:nvPr/>
        </p:nvSpPr>
        <p:spPr>
          <a:xfrm flipV="1">
            <a:off x="0" y="3238500"/>
            <a:ext cx="18288000" cy="0"/>
          </a:xfrm>
          <a:prstGeom prst="line">
            <a:avLst/>
          </a:prstGeom>
          <a:ln w="76200" cap="flat">
            <a:solidFill>
              <a:srgbClr val="124854"/>
            </a:solidFill>
            <a:prstDash val="solid"/>
            <a:headEnd type="none" w="sm" len="sm"/>
            <a:tailEnd type="none" w="sm"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3E5E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D35EF1-08F3-40FB-800F-C57062972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grpSp>
        <p:nvGrpSpPr>
          <p:cNvPr id="5" name="Group 5"/>
          <p:cNvGrpSpPr/>
          <p:nvPr/>
        </p:nvGrpSpPr>
        <p:grpSpPr>
          <a:xfrm>
            <a:off x="738802" y="828626"/>
            <a:ext cx="14662265" cy="7660451"/>
            <a:chOff x="0" y="0"/>
            <a:chExt cx="3861666" cy="2017567"/>
          </a:xfrm>
        </p:grpSpPr>
        <p:sp>
          <p:nvSpPr>
            <p:cNvPr id="6" name="Freeform 6"/>
            <p:cNvSpPr/>
            <p:nvPr/>
          </p:nvSpPr>
          <p:spPr>
            <a:xfrm>
              <a:off x="0" y="0"/>
              <a:ext cx="3861666" cy="2017567"/>
            </a:xfrm>
            <a:custGeom>
              <a:avLst/>
              <a:gdLst/>
              <a:ahLst/>
              <a:cxnLst/>
              <a:rect l="l" t="t" r="r" b="b"/>
              <a:pathLst>
                <a:path w="3861666" h="2017567">
                  <a:moveTo>
                    <a:pt x="0" y="0"/>
                  </a:moveTo>
                  <a:lnTo>
                    <a:pt x="3861666" y="0"/>
                  </a:lnTo>
                  <a:lnTo>
                    <a:pt x="3861666" y="2017567"/>
                  </a:lnTo>
                  <a:lnTo>
                    <a:pt x="0" y="2017567"/>
                  </a:lnTo>
                  <a:close/>
                </a:path>
              </a:pathLst>
            </a:custGeom>
            <a:solidFill>
              <a:srgbClr val="FFFFFF"/>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3359"/>
                </a:lnSpc>
              </a:pPr>
              <a:endParaRPr dirty="0"/>
            </a:p>
          </p:txBody>
        </p:sp>
      </p:grpSp>
      <p:sp>
        <p:nvSpPr>
          <p:cNvPr id="8" name="TextBox 8"/>
          <p:cNvSpPr txBox="1"/>
          <p:nvPr/>
        </p:nvSpPr>
        <p:spPr>
          <a:xfrm>
            <a:off x="738724" y="3169260"/>
            <a:ext cx="14662265" cy="1654299"/>
          </a:xfrm>
          <a:prstGeom prst="rect">
            <a:avLst/>
          </a:prstGeom>
        </p:spPr>
        <p:txBody>
          <a:bodyPr lIns="0" tIns="0" rIns="0" bIns="0" rtlCol="0" anchor="t">
            <a:spAutoFit/>
          </a:bodyPr>
          <a:lstStyle/>
          <a:p>
            <a:pPr marL="777240" lvl="1" indent="-388620">
              <a:lnSpc>
                <a:spcPts val="4320"/>
              </a:lnSpc>
              <a:buFont typeface="Arial"/>
              <a:buChar char="•"/>
            </a:pPr>
            <a:r>
              <a:rPr lang="en-US" sz="3600" dirty="0">
                <a:solidFill>
                  <a:srgbClr val="124854"/>
                </a:solidFill>
                <a:latin typeface="Gotham 3"/>
              </a:rPr>
              <a:t>Did you belong to a group in high school? If so, what          group did you belong to? Athletes? Drama? Chess?       Band? Latin Club? Potheads?​</a:t>
            </a:r>
            <a:endParaRPr lang="en-US" sz="3600" dirty="0">
              <a:solidFill>
                <a:srgbClr val="124854"/>
              </a:solidFill>
              <a:latin typeface="Gotham 3"/>
              <a:cs typeface="Gotham 3"/>
            </a:endParaRPr>
          </a:p>
        </p:txBody>
      </p:sp>
      <p:sp>
        <p:nvSpPr>
          <p:cNvPr id="9" name="TextBox 9"/>
          <p:cNvSpPr txBox="1"/>
          <p:nvPr/>
        </p:nvSpPr>
        <p:spPr>
          <a:xfrm rot="5607">
            <a:off x="1029579" y="1243954"/>
            <a:ext cx="9028473" cy="1208023"/>
          </a:xfrm>
          <a:prstGeom prst="rect">
            <a:avLst/>
          </a:prstGeom>
        </p:spPr>
        <p:txBody>
          <a:bodyPr wrap="square" lIns="0" tIns="0" rIns="0" bIns="0" rtlCol="0" anchor="t">
            <a:spAutoFit/>
          </a:bodyPr>
          <a:lstStyle/>
          <a:p>
            <a:pPr>
              <a:lnSpc>
                <a:spcPts val="9997"/>
              </a:lnSpc>
            </a:pPr>
            <a:r>
              <a:rPr lang="en-US" sz="8000" dirty="0">
                <a:solidFill>
                  <a:srgbClr val="583465"/>
                </a:solidFill>
                <a:latin typeface="Gotham 4"/>
              </a:rPr>
              <a:t>DISCUSSION:</a:t>
            </a:r>
          </a:p>
        </p:txBody>
      </p:sp>
      <p:sp>
        <p:nvSpPr>
          <p:cNvPr id="10" name="AutoShape 10"/>
          <p:cNvSpPr/>
          <p:nvPr/>
        </p:nvSpPr>
        <p:spPr>
          <a:xfrm flipV="1">
            <a:off x="738987" y="2606031"/>
            <a:ext cx="7947814" cy="0"/>
          </a:xfrm>
          <a:prstGeom prst="line">
            <a:avLst/>
          </a:prstGeom>
          <a:ln w="76200" cap="flat">
            <a:solidFill>
              <a:srgbClr val="583465"/>
            </a:solidFill>
            <a:prstDash val="solid"/>
            <a:headEnd type="none" w="sm" len="sm"/>
            <a:tailEnd type="none" w="sm" len="sm"/>
          </a:ln>
        </p:spPr>
        <p:txBody>
          <a:bodyPr/>
          <a:lstStyle/>
          <a:p>
            <a:endParaRPr lang="en-US"/>
          </a:p>
        </p:txBody>
      </p:sp>
      <p:sp>
        <p:nvSpPr>
          <p:cNvPr id="11" name="TextBox 10">
            <a:extLst>
              <a:ext uri="{FF2B5EF4-FFF2-40B4-BE49-F238E27FC236}">
                <a16:creationId xmlns:a16="http://schemas.microsoft.com/office/drawing/2014/main" id="{58C9EB7B-189F-5B70-F88B-71F559D0785B}"/>
              </a:ext>
            </a:extLst>
          </p:cNvPr>
          <p:cNvSpPr txBox="1"/>
          <p:nvPr/>
        </p:nvSpPr>
        <p:spPr>
          <a:xfrm>
            <a:off x="7772400" y="49149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600" dirty="0">
              <a:solidFill>
                <a:srgbClr val="124854"/>
              </a:solidFill>
              <a:latin typeface="Segoe UI"/>
              <a:cs typeface="Segoe UI"/>
            </a:endParaRPr>
          </a:p>
        </p:txBody>
      </p:sp>
      <p:sp>
        <p:nvSpPr>
          <p:cNvPr id="13" name="TextBox 8">
            <a:extLst>
              <a:ext uri="{FF2B5EF4-FFF2-40B4-BE49-F238E27FC236}">
                <a16:creationId xmlns:a16="http://schemas.microsoft.com/office/drawing/2014/main" id="{20A4FECB-FA31-1949-22DE-48F8E76F7B45}"/>
              </a:ext>
            </a:extLst>
          </p:cNvPr>
          <p:cNvSpPr txBox="1"/>
          <p:nvPr/>
        </p:nvSpPr>
        <p:spPr>
          <a:xfrm>
            <a:off x="744167" y="5150460"/>
            <a:ext cx="14662265" cy="551433"/>
          </a:xfrm>
          <a:prstGeom prst="rect">
            <a:avLst/>
          </a:prstGeom>
        </p:spPr>
        <p:txBody>
          <a:bodyPr lIns="0" tIns="0" rIns="0" bIns="0" rtlCol="0" anchor="t">
            <a:spAutoFit/>
          </a:bodyPr>
          <a:lstStyle/>
          <a:p>
            <a:pPr marL="777240" lvl="1" indent="-388620">
              <a:lnSpc>
                <a:spcPts val="4320"/>
              </a:lnSpc>
              <a:buFont typeface="Arial"/>
              <a:buChar char="•"/>
            </a:pPr>
            <a:r>
              <a:rPr lang="en-US" sz="3600" dirty="0">
                <a:solidFill>
                  <a:srgbClr val="124854"/>
                </a:solidFill>
                <a:latin typeface="Gotham 3"/>
                <a:cs typeface="Arial"/>
              </a:rPr>
              <a:t>What did you have to do to stay “in” that group? </a:t>
            </a:r>
          </a:p>
        </p:txBody>
      </p:sp>
      <p:sp>
        <p:nvSpPr>
          <p:cNvPr id="16" name="TextBox 8">
            <a:extLst>
              <a:ext uri="{FF2B5EF4-FFF2-40B4-BE49-F238E27FC236}">
                <a16:creationId xmlns:a16="http://schemas.microsoft.com/office/drawing/2014/main" id="{0BBF3EE0-8066-CAD1-350C-F4DB93C2FBEE}"/>
              </a:ext>
            </a:extLst>
          </p:cNvPr>
          <p:cNvSpPr txBox="1"/>
          <p:nvPr/>
        </p:nvSpPr>
        <p:spPr>
          <a:xfrm>
            <a:off x="744167" y="6146503"/>
            <a:ext cx="14662265" cy="1107996"/>
          </a:xfrm>
          <a:prstGeom prst="rect">
            <a:avLst/>
          </a:prstGeom>
        </p:spPr>
        <p:txBody>
          <a:bodyPr lIns="0" tIns="0" rIns="0" bIns="0" rtlCol="0" anchor="t">
            <a:spAutoFit/>
          </a:bodyPr>
          <a:lstStyle/>
          <a:p>
            <a:pPr marL="777240" lvl="1" indent="-388620">
              <a:buFont typeface="Arial"/>
              <a:buChar char="•"/>
            </a:pPr>
            <a:r>
              <a:rPr lang="en-US" sz="3600" dirty="0">
                <a:solidFill>
                  <a:srgbClr val="124854"/>
                </a:solidFill>
                <a:latin typeface="Gotham 3"/>
                <a:cs typeface="Arial"/>
              </a:rPr>
              <a:t>How did identifying with that group positively or negatively impact your behavior? </a:t>
            </a:r>
            <a:endParaRPr lang="en-US" dirty="0">
              <a:latin typeface="Gotham 3"/>
              <a:cs typeface="Gotham 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6F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5F3E26-FB7C-4305-9DFE-D62D743FE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8" name="TextBox 3">
            <a:extLst>
              <a:ext uri="{FF2B5EF4-FFF2-40B4-BE49-F238E27FC236}">
                <a16:creationId xmlns:a16="http://schemas.microsoft.com/office/drawing/2014/main" id="{B8525BDB-A9A6-46A6-A756-8973D6D97B15}"/>
              </a:ext>
            </a:extLst>
          </p:cNvPr>
          <p:cNvSpPr txBox="1"/>
          <p:nvPr/>
        </p:nvSpPr>
        <p:spPr>
          <a:xfrm>
            <a:off x="668559" y="571503"/>
            <a:ext cx="18620132" cy="1077218"/>
          </a:xfrm>
          <a:prstGeom prst="rect">
            <a:avLst/>
          </a:prstGeom>
        </p:spPr>
        <p:txBody>
          <a:bodyPr lIns="0" tIns="0" rIns="0" bIns="0" rtlCol="0" anchor="t">
            <a:spAutoFit/>
          </a:bodyPr>
          <a:lstStyle/>
          <a:p>
            <a:pPr>
              <a:lnSpc>
                <a:spcPts val="8400"/>
              </a:lnSpc>
            </a:pPr>
            <a:r>
              <a:rPr lang="en-US" sz="8000" dirty="0">
                <a:solidFill>
                  <a:srgbClr val="124854"/>
                </a:solidFill>
                <a:latin typeface="Gotham 4"/>
              </a:rPr>
              <a:t>​WHAT IS IDENTITY?​</a:t>
            </a:r>
          </a:p>
        </p:txBody>
      </p:sp>
      <p:sp>
        <p:nvSpPr>
          <p:cNvPr id="9" name="TextBox 4">
            <a:extLst>
              <a:ext uri="{FF2B5EF4-FFF2-40B4-BE49-F238E27FC236}">
                <a16:creationId xmlns:a16="http://schemas.microsoft.com/office/drawing/2014/main" id="{F21E4EBF-F645-4E89-9B89-FEA4FEB92564}"/>
              </a:ext>
            </a:extLst>
          </p:cNvPr>
          <p:cNvSpPr txBox="1"/>
          <p:nvPr/>
        </p:nvSpPr>
        <p:spPr>
          <a:xfrm>
            <a:off x="668559" y="2336014"/>
            <a:ext cx="15611138" cy="2066335"/>
          </a:xfrm>
          <a:prstGeom prst="rect">
            <a:avLst/>
          </a:prstGeom>
        </p:spPr>
        <p:txBody>
          <a:bodyPr lIns="0" tIns="0" rIns="0" bIns="0" rtlCol="0" anchor="t">
            <a:spAutoFit/>
          </a:bodyPr>
          <a:lstStyle/>
          <a:p>
            <a:pPr marL="933450" lvl="1" indent="-466725">
              <a:lnSpc>
                <a:spcPts val="3980"/>
              </a:lnSpc>
              <a:buFont typeface="Arial"/>
              <a:buChar char="•"/>
            </a:pPr>
            <a:r>
              <a:rPr lang="en-US" sz="4300" spc="43" dirty="0">
                <a:solidFill>
                  <a:srgbClr val="417276"/>
                </a:solidFill>
                <a:latin typeface="Gotham 3"/>
              </a:rPr>
              <a:t>Identity is the deepest core of our understanding and belief about who we are, and our existence. It impacts our thoughts, values, character, and behavior.</a:t>
            </a:r>
            <a:endParaRPr lang="en-US" sz="4300" dirty="0"/>
          </a:p>
        </p:txBody>
      </p:sp>
      <p:sp>
        <p:nvSpPr>
          <p:cNvPr id="12" name="AutoShape 4">
            <a:extLst>
              <a:ext uri="{FF2B5EF4-FFF2-40B4-BE49-F238E27FC236}">
                <a16:creationId xmlns:a16="http://schemas.microsoft.com/office/drawing/2014/main" id="{F90E9E6D-63A7-418A-BA14-5A011176AD40}"/>
              </a:ext>
            </a:extLst>
          </p:cNvPr>
          <p:cNvSpPr/>
          <p:nvPr/>
        </p:nvSpPr>
        <p:spPr>
          <a:xfrm flipV="1">
            <a:off x="-17488" y="1779299"/>
            <a:ext cx="18287999" cy="1"/>
          </a:xfrm>
          <a:prstGeom prst="line">
            <a:avLst/>
          </a:prstGeom>
          <a:ln w="76200" cap="flat">
            <a:solidFill>
              <a:srgbClr val="4F8084"/>
            </a:solidFill>
            <a:prstDash val="solid"/>
            <a:headEnd type="none" w="sm" len="sm"/>
            <a:tailEnd type="none" w="sm" len="sm"/>
          </a:ln>
        </p:spPr>
        <p:txBody>
          <a:bodyPr/>
          <a:lstStyle/>
          <a:p>
            <a:endParaRPr lang="en-US"/>
          </a:p>
        </p:txBody>
      </p:sp>
      <p:sp>
        <p:nvSpPr>
          <p:cNvPr id="2" name="TextBox 1">
            <a:extLst>
              <a:ext uri="{FF2B5EF4-FFF2-40B4-BE49-F238E27FC236}">
                <a16:creationId xmlns:a16="http://schemas.microsoft.com/office/drawing/2014/main" id="{A0326B2A-1DEC-A851-9793-B450487B3E09}"/>
              </a:ext>
            </a:extLst>
          </p:cNvPr>
          <p:cNvSpPr txBox="1"/>
          <p:nvPr/>
        </p:nvSpPr>
        <p:spPr>
          <a:xfrm>
            <a:off x="533400" y="4610100"/>
            <a:ext cx="16393886" cy="2077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33450" lvl="1" indent="-466725">
              <a:buFont typeface="Arial,Sans-Serif"/>
              <a:buChar char="•"/>
            </a:pPr>
            <a:r>
              <a:rPr lang="en-US" sz="4300" dirty="0">
                <a:solidFill>
                  <a:srgbClr val="417276"/>
                </a:solidFill>
                <a:latin typeface="Gotham 3"/>
                <a:cs typeface="Arial"/>
              </a:rPr>
              <a:t>It affects how we interact. Jesus understood this and provided very clear behavior for those who wield Kingdom influence. It certainly affects how we lead…​​</a:t>
            </a:r>
            <a:r>
              <a:rPr lang="en-US" sz="4300" dirty="0">
                <a:latin typeface="Gotham 3"/>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4854"/>
        </a:solidFill>
        <a:effectLst/>
      </p:bgPr>
    </p:bg>
    <p:spTree>
      <p:nvGrpSpPr>
        <p:cNvPr id="1" name=""/>
        <p:cNvGrpSpPr/>
        <p:nvPr/>
      </p:nvGrpSpPr>
      <p:grpSpPr>
        <a:xfrm>
          <a:off x="0" y="0"/>
          <a:ext cx="0" cy="0"/>
          <a:chOff x="0" y="0"/>
          <a:chExt cx="0" cy="0"/>
        </a:xfrm>
      </p:grpSpPr>
      <p:sp>
        <p:nvSpPr>
          <p:cNvPr id="2" name="Freeform 2"/>
          <p:cNvSpPr/>
          <p:nvPr/>
        </p:nvSpPr>
        <p:spPr>
          <a:xfrm>
            <a:off x="5082974" y="383513"/>
            <a:ext cx="3274158" cy="2066812"/>
          </a:xfrm>
          <a:custGeom>
            <a:avLst/>
            <a:gdLst/>
            <a:ahLst/>
            <a:cxnLst/>
            <a:rect l="l" t="t" r="r" b="b"/>
            <a:pathLst>
              <a:path w="3274158" h="2066812">
                <a:moveTo>
                  <a:pt x="0" y="0"/>
                </a:moveTo>
                <a:lnTo>
                  <a:pt x="3274158" y="0"/>
                </a:lnTo>
                <a:lnTo>
                  <a:pt x="3274158" y="2066812"/>
                </a:lnTo>
                <a:lnTo>
                  <a:pt x="0" y="20668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626399" y="2583955"/>
            <a:ext cx="3252205" cy="872564"/>
            <a:chOff x="0" y="0"/>
            <a:chExt cx="926026" cy="248452"/>
          </a:xfrm>
        </p:grpSpPr>
        <p:sp>
          <p:nvSpPr>
            <p:cNvPr id="4" name="Freeform 4"/>
            <p:cNvSpPr/>
            <p:nvPr/>
          </p:nvSpPr>
          <p:spPr>
            <a:xfrm>
              <a:off x="0" y="0"/>
              <a:ext cx="926026" cy="248452"/>
            </a:xfrm>
            <a:custGeom>
              <a:avLst/>
              <a:gdLst/>
              <a:ahLst/>
              <a:cxnLst/>
              <a:rect l="l" t="t" r="r" b="b"/>
              <a:pathLst>
                <a:path w="926026" h="248452">
                  <a:moveTo>
                    <a:pt x="0" y="0"/>
                  </a:moveTo>
                  <a:lnTo>
                    <a:pt x="926026" y="0"/>
                  </a:lnTo>
                  <a:lnTo>
                    <a:pt x="926026" y="248452"/>
                  </a:lnTo>
                  <a:lnTo>
                    <a:pt x="0" y="248452"/>
                  </a:lnTo>
                  <a:close/>
                </a:path>
              </a:pathLst>
            </a:custGeom>
            <a:solidFill>
              <a:srgbClr val="FFFFFF"/>
            </a:solidFill>
          </p:spPr>
          <p:txBody>
            <a:bodyPr/>
            <a:lstStyle/>
            <a:p>
              <a:endParaRPr lang="en-US"/>
            </a:p>
          </p:txBody>
        </p:sp>
        <p:sp>
          <p:nvSpPr>
            <p:cNvPr id="5" name="TextBox 5"/>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grpSp>
        <p:nvGrpSpPr>
          <p:cNvPr id="6" name="Group 6"/>
          <p:cNvGrpSpPr/>
          <p:nvPr/>
        </p:nvGrpSpPr>
        <p:grpSpPr>
          <a:xfrm>
            <a:off x="5093951" y="2583955"/>
            <a:ext cx="3252205" cy="872564"/>
            <a:chOff x="0" y="0"/>
            <a:chExt cx="926026" cy="248452"/>
          </a:xfrm>
        </p:grpSpPr>
        <p:sp>
          <p:nvSpPr>
            <p:cNvPr id="7" name="Freeform 7"/>
            <p:cNvSpPr/>
            <p:nvPr/>
          </p:nvSpPr>
          <p:spPr>
            <a:xfrm>
              <a:off x="0" y="0"/>
              <a:ext cx="926026" cy="248452"/>
            </a:xfrm>
            <a:custGeom>
              <a:avLst/>
              <a:gdLst/>
              <a:ahLst/>
              <a:cxnLst/>
              <a:rect l="l" t="t" r="r" b="b"/>
              <a:pathLst>
                <a:path w="926026" h="248452">
                  <a:moveTo>
                    <a:pt x="0" y="0"/>
                  </a:moveTo>
                  <a:lnTo>
                    <a:pt x="926026" y="0"/>
                  </a:lnTo>
                  <a:lnTo>
                    <a:pt x="926026" y="248452"/>
                  </a:lnTo>
                  <a:lnTo>
                    <a:pt x="0" y="248452"/>
                  </a:lnTo>
                  <a:close/>
                </a:path>
              </a:pathLst>
            </a:custGeom>
            <a:solidFill>
              <a:srgbClr val="FFFFFF"/>
            </a:solidFill>
          </p:spPr>
          <p:txBody>
            <a:bodyPr/>
            <a:lstStyle/>
            <a:p>
              <a:endParaRPr lang="en-US"/>
            </a:p>
          </p:txBody>
        </p:sp>
        <p:sp>
          <p:nvSpPr>
            <p:cNvPr id="8" name="TextBox 8"/>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grpSp>
        <p:nvGrpSpPr>
          <p:cNvPr id="9" name="Group 9"/>
          <p:cNvGrpSpPr/>
          <p:nvPr/>
        </p:nvGrpSpPr>
        <p:grpSpPr>
          <a:xfrm>
            <a:off x="8559169" y="2573848"/>
            <a:ext cx="3252205" cy="882672"/>
            <a:chOff x="0" y="0"/>
            <a:chExt cx="926026" cy="251330"/>
          </a:xfrm>
        </p:grpSpPr>
        <p:sp>
          <p:nvSpPr>
            <p:cNvPr id="10" name="Freeform 10"/>
            <p:cNvSpPr/>
            <p:nvPr/>
          </p:nvSpPr>
          <p:spPr>
            <a:xfrm>
              <a:off x="0" y="0"/>
              <a:ext cx="926026" cy="251330"/>
            </a:xfrm>
            <a:custGeom>
              <a:avLst/>
              <a:gdLst/>
              <a:ahLst/>
              <a:cxnLst/>
              <a:rect l="l" t="t" r="r" b="b"/>
              <a:pathLst>
                <a:path w="926026" h="251330">
                  <a:moveTo>
                    <a:pt x="0" y="0"/>
                  </a:moveTo>
                  <a:lnTo>
                    <a:pt x="926026" y="0"/>
                  </a:lnTo>
                  <a:lnTo>
                    <a:pt x="926026" y="251330"/>
                  </a:lnTo>
                  <a:lnTo>
                    <a:pt x="0" y="251330"/>
                  </a:lnTo>
                  <a:close/>
                </a:path>
              </a:pathLst>
            </a:custGeom>
            <a:solidFill>
              <a:srgbClr val="FFFFFF"/>
            </a:solidFill>
          </p:spPr>
          <p:txBody>
            <a:bodyPr/>
            <a:lstStyle/>
            <a:p>
              <a:endParaRPr lang="en-US"/>
            </a:p>
          </p:txBody>
        </p:sp>
        <p:sp>
          <p:nvSpPr>
            <p:cNvPr id="11" name="TextBox 11"/>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grpSp>
        <p:nvGrpSpPr>
          <p:cNvPr id="12" name="Group 12"/>
          <p:cNvGrpSpPr/>
          <p:nvPr/>
        </p:nvGrpSpPr>
        <p:grpSpPr>
          <a:xfrm>
            <a:off x="12026721" y="2573848"/>
            <a:ext cx="3252205" cy="882672"/>
            <a:chOff x="0" y="0"/>
            <a:chExt cx="926026" cy="251330"/>
          </a:xfrm>
        </p:grpSpPr>
        <p:sp>
          <p:nvSpPr>
            <p:cNvPr id="13" name="Freeform 13"/>
            <p:cNvSpPr/>
            <p:nvPr/>
          </p:nvSpPr>
          <p:spPr>
            <a:xfrm>
              <a:off x="0" y="0"/>
              <a:ext cx="926026" cy="251330"/>
            </a:xfrm>
            <a:custGeom>
              <a:avLst/>
              <a:gdLst/>
              <a:ahLst/>
              <a:cxnLst/>
              <a:rect l="l" t="t" r="r" b="b"/>
              <a:pathLst>
                <a:path w="926026" h="251330">
                  <a:moveTo>
                    <a:pt x="0" y="0"/>
                  </a:moveTo>
                  <a:lnTo>
                    <a:pt x="926026" y="0"/>
                  </a:lnTo>
                  <a:lnTo>
                    <a:pt x="926026" y="251330"/>
                  </a:lnTo>
                  <a:lnTo>
                    <a:pt x="0" y="251330"/>
                  </a:lnTo>
                  <a:close/>
                </a:path>
              </a:pathLst>
            </a:custGeom>
            <a:solidFill>
              <a:srgbClr val="FFFFFF"/>
            </a:solidFill>
          </p:spPr>
          <p:txBody>
            <a:bodyPr/>
            <a:lstStyle/>
            <a:p>
              <a:endParaRPr lang="en-US"/>
            </a:p>
          </p:txBody>
        </p:sp>
        <p:sp>
          <p:nvSpPr>
            <p:cNvPr id="14" name="TextBox 14"/>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grpSp>
        <p:nvGrpSpPr>
          <p:cNvPr id="15" name="Group 15"/>
          <p:cNvGrpSpPr/>
          <p:nvPr/>
        </p:nvGrpSpPr>
        <p:grpSpPr>
          <a:xfrm>
            <a:off x="1626399" y="4539465"/>
            <a:ext cx="3252205" cy="834316"/>
            <a:chOff x="0" y="0"/>
            <a:chExt cx="842619" cy="216164"/>
          </a:xfrm>
        </p:grpSpPr>
        <p:sp>
          <p:nvSpPr>
            <p:cNvPr id="16" name="Freeform 16"/>
            <p:cNvSpPr/>
            <p:nvPr/>
          </p:nvSpPr>
          <p:spPr>
            <a:xfrm>
              <a:off x="0" y="0"/>
              <a:ext cx="842619" cy="216164"/>
            </a:xfrm>
            <a:custGeom>
              <a:avLst/>
              <a:gdLst/>
              <a:ahLst/>
              <a:cxnLst/>
              <a:rect l="l" t="t" r="r" b="b"/>
              <a:pathLst>
                <a:path w="842619" h="216164">
                  <a:moveTo>
                    <a:pt x="639419" y="0"/>
                  </a:moveTo>
                  <a:lnTo>
                    <a:pt x="0" y="0"/>
                  </a:lnTo>
                  <a:lnTo>
                    <a:pt x="0" y="216164"/>
                  </a:lnTo>
                  <a:lnTo>
                    <a:pt x="639419" y="216164"/>
                  </a:lnTo>
                  <a:lnTo>
                    <a:pt x="842619" y="108082"/>
                  </a:lnTo>
                  <a:lnTo>
                    <a:pt x="639419" y="0"/>
                  </a:lnTo>
                  <a:close/>
                </a:path>
              </a:pathLst>
            </a:custGeom>
            <a:solidFill>
              <a:srgbClr val="779FA2"/>
            </a:solidFill>
          </p:spPr>
          <p:txBody>
            <a:bodyPr/>
            <a:lstStyle/>
            <a:p>
              <a:endParaRPr lang="en-US"/>
            </a:p>
          </p:txBody>
        </p:sp>
        <p:sp>
          <p:nvSpPr>
            <p:cNvPr id="17" name="TextBox 17"/>
            <p:cNvSpPr txBox="1"/>
            <p:nvPr/>
          </p:nvSpPr>
          <p:spPr>
            <a:xfrm>
              <a:off x="0" y="-152400"/>
              <a:ext cx="698500" cy="558800"/>
            </a:xfrm>
            <a:prstGeom prst="rect">
              <a:avLst/>
            </a:prstGeom>
          </p:spPr>
          <p:txBody>
            <a:bodyPr lIns="50800" tIns="50800" rIns="50800" bIns="50800" rtlCol="0" anchor="ctr"/>
            <a:lstStyle/>
            <a:p>
              <a:pPr algn="ctr">
                <a:lnSpc>
                  <a:spcPts val="4613"/>
                </a:lnSpc>
              </a:pPr>
              <a:endParaRPr/>
            </a:p>
          </p:txBody>
        </p:sp>
      </p:grpSp>
      <p:grpSp>
        <p:nvGrpSpPr>
          <p:cNvPr id="18" name="Group 18"/>
          <p:cNvGrpSpPr/>
          <p:nvPr/>
        </p:nvGrpSpPr>
        <p:grpSpPr>
          <a:xfrm>
            <a:off x="5093951" y="4539465"/>
            <a:ext cx="3252205" cy="834316"/>
            <a:chOff x="0" y="0"/>
            <a:chExt cx="842619" cy="216164"/>
          </a:xfrm>
        </p:grpSpPr>
        <p:sp>
          <p:nvSpPr>
            <p:cNvPr id="19" name="Freeform 19"/>
            <p:cNvSpPr/>
            <p:nvPr/>
          </p:nvSpPr>
          <p:spPr>
            <a:xfrm>
              <a:off x="0" y="0"/>
              <a:ext cx="842619" cy="216164"/>
            </a:xfrm>
            <a:custGeom>
              <a:avLst/>
              <a:gdLst/>
              <a:ahLst/>
              <a:cxnLst/>
              <a:rect l="l" t="t" r="r" b="b"/>
              <a:pathLst>
                <a:path w="842619" h="216164">
                  <a:moveTo>
                    <a:pt x="639419" y="0"/>
                  </a:moveTo>
                  <a:lnTo>
                    <a:pt x="0" y="0"/>
                  </a:lnTo>
                  <a:lnTo>
                    <a:pt x="0" y="216164"/>
                  </a:lnTo>
                  <a:lnTo>
                    <a:pt x="639419" y="216164"/>
                  </a:lnTo>
                  <a:lnTo>
                    <a:pt x="842619" y="108082"/>
                  </a:lnTo>
                  <a:lnTo>
                    <a:pt x="639419" y="0"/>
                  </a:lnTo>
                  <a:close/>
                </a:path>
              </a:pathLst>
            </a:custGeom>
            <a:solidFill>
              <a:srgbClr val="779FA2"/>
            </a:solidFill>
          </p:spPr>
          <p:txBody>
            <a:bodyPr/>
            <a:lstStyle/>
            <a:p>
              <a:endParaRPr lang="en-US"/>
            </a:p>
          </p:txBody>
        </p:sp>
        <p:sp>
          <p:nvSpPr>
            <p:cNvPr id="20" name="TextBox 20"/>
            <p:cNvSpPr txBox="1"/>
            <p:nvPr/>
          </p:nvSpPr>
          <p:spPr>
            <a:xfrm>
              <a:off x="0" y="-152400"/>
              <a:ext cx="698500" cy="558800"/>
            </a:xfrm>
            <a:prstGeom prst="rect">
              <a:avLst/>
            </a:prstGeom>
          </p:spPr>
          <p:txBody>
            <a:bodyPr lIns="50800" tIns="50800" rIns="50800" bIns="50800" rtlCol="0" anchor="ctr"/>
            <a:lstStyle/>
            <a:p>
              <a:pPr algn="ctr">
                <a:lnSpc>
                  <a:spcPts val="4613"/>
                </a:lnSpc>
              </a:pPr>
              <a:endParaRPr/>
            </a:p>
          </p:txBody>
        </p:sp>
      </p:grpSp>
      <p:grpSp>
        <p:nvGrpSpPr>
          <p:cNvPr id="21" name="Group 21"/>
          <p:cNvGrpSpPr/>
          <p:nvPr/>
        </p:nvGrpSpPr>
        <p:grpSpPr>
          <a:xfrm>
            <a:off x="8559169" y="4539465"/>
            <a:ext cx="3252205" cy="834316"/>
            <a:chOff x="0" y="0"/>
            <a:chExt cx="842619" cy="216164"/>
          </a:xfrm>
        </p:grpSpPr>
        <p:sp>
          <p:nvSpPr>
            <p:cNvPr id="22" name="Freeform 22"/>
            <p:cNvSpPr/>
            <p:nvPr/>
          </p:nvSpPr>
          <p:spPr>
            <a:xfrm>
              <a:off x="0" y="0"/>
              <a:ext cx="842619" cy="216164"/>
            </a:xfrm>
            <a:custGeom>
              <a:avLst/>
              <a:gdLst/>
              <a:ahLst/>
              <a:cxnLst/>
              <a:rect l="l" t="t" r="r" b="b"/>
              <a:pathLst>
                <a:path w="842619" h="216164">
                  <a:moveTo>
                    <a:pt x="639419" y="0"/>
                  </a:moveTo>
                  <a:lnTo>
                    <a:pt x="0" y="0"/>
                  </a:lnTo>
                  <a:lnTo>
                    <a:pt x="0" y="216164"/>
                  </a:lnTo>
                  <a:lnTo>
                    <a:pt x="639419" y="216164"/>
                  </a:lnTo>
                  <a:lnTo>
                    <a:pt x="842619" y="108082"/>
                  </a:lnTo>
                  <a:lnTo>
                    <a:pt x="639419" y="0"/>
                  </a:lnTo>
                  <a:close/>
                </a:path>
              </a:pathLst>
            </a:custGeom>
            <a:solidFill>
              <a:srgbClr val="779FA2"/>
            </a:solidFill>
          </p:spPr>
          <p:txBody>
            <a:bodyPr/>
            <a:lstStyle/>
            <a:p>
              <a:endParaRPr lang="en-US"/>
            </a:p>
          </p:txBody>
        </p:sp>
        <p:sp>
          <p:nvSpPr>
            <p:cNvPr id="23" name="TextBox 23"/>
            <p:cNvSpPr txBox="1"/>
            <p:nvPr/>
          </p:nvSpPr>
          <p:spPr>
            <a:xfrm>
              <a:off x="0" y="-152400"/>
              <a:ext cx="698500" cy="558800"/>
            </a:xfrm>
            <a:prstGeom prst="rect">
              <a:avLst/>
            </a:prstGeom>
          </p:spPr>
          <p:txBody>
            <a:bodyPr lIns="50800" tIns="50800" rIns="50800" bIns="50800" rtlCol="0" anchor="ctr"/>
            <a:lstStyle/>
            <a:p>
              <a:pPr algn="ctr">
                <a:lnSpc>
                  <a:spcPts val="4613"/>
                </a:lnSpc>
              </a:pPr>
              <a:endParaRPr/>
            </a:p>
          </p:txBody>
        </p:sp>
      </p:grpSp>
      <p:grpSp>
        <p:nvGrpSpPr>
          <p:cNvPr id="24" name="Group 24"/>
          <p:cNvGrpSpPr/>
          <p:nvPr/>
        </p:nvGrpSpPr>
        <p:grpSpPr>
          <a:xfrm>
            <a:off x="12024388" y="4494173"/>
            <a:ext cx="3252205" cy="879608"/>
            <a:chOff x="0" y="0"/>
            <a:chExt cx="842619" cy="227899"/>
          </a:xfrm>
        </p:grpSpPr>
        <p:sp>
          <p:nvSpPr>
            <p:cNvPr id="25" name="Freeform 25"/>
            <p:cNvSpPr/>
            <p:nvPr/>
          </p:nvSpPr>
          <p:spPr>
            <a:xfrm>
              <a:off x="0" y="0"/>
              <a:ext cx="842619" cy="227899"/>
            </a:xfrm>
            <a:custGeom>
              <a:avLst/>
              <a:gdLst/>
              <a:ahLst/>
              <a:cxnLst/>
              <a:rect l="l" t="t" r="r" b="b"/>
              <a:pathLst>
                <a:path w="842619" h="227899">
                  <a:moveTo>
                    <a:pt x="639419" y="0"/>
                  </a:moveTo>
                  <a:lnTo>
                    <a:pt x="0" y="0"/>
                  </a:lnTo>
                  <a:lnTo>
                    <a:pt x="0" y="227899"/>
                  </a:lnTo>
                  <a:lnTo>
                    <a:pt x="639419" y="227899"/>
                  </a:lnTo>
                  <a:lnTo>
                    <a:pt x="842619" y="113950"/>
                  </a:lnTo>
                  <a:lnTo>
                    <a:pt x="639419" y="0"/>
                  </a:lnTo>
                  <a:close/>
                </a:path>
              </a:pathLst>
            </a:custGeom>
            <a:solidFill>
              <a:srgbClr val="779FA2"/>
            </a:solidFill>
          </p:spPr>
          <p:txBody>
            <a:bodyPr/>
            <a:lstStyle/>
            <a:p>
              <a:endParaRPr lang="en-US"/>
            </a:p>
          </p:txBody>
        </p:sp>
        <p:sp>
          <p:nvSpPr>
            <p:cNvPr id="26" name="TextBox 26"/>
            <p:cNvSpPr txBox="1"/>
            <p:nvPr/>
          </p:nvSpPr>
          <p:spPr>
            <a:xfrm>
              <a:off x="0" y="-152400"/>
              <a:ext cx="698500" cy="558800"/>
            </a:xfrm>
            <a:prstGeom prst="rect">
              <a:avLst/>
            </a:prstGeom>
          </p:spPr>
          <p:txBody>
            <a:bodyPr lIns="50800" tIns="50800" rIns="50800" bIns="50800" rtlCol="0" anchor="ctr"/>
            <a:lstStyle/>
            <a:p>
              <a:pPr algn="ctr">
                <a:lnSpc>
                  <a:spcPts val="4613"/>
                </a:lnSpc>
              </a:pPr>
              <a:endParaRPr/>
            </a:p>
          </p:txBody>
        </p:sp>
      </p:grpSp>
      <p:grpSp>
        <p:nvGrpSpPr>
          <p:cNvPr id="27" name="Group 27"/>
          <p:cNvGrpSpPr/>
          <p:nvPr/>
        </p:nvGrpSpPr>
        <p:grpSpPr>
          <a:xfrm>
            <a:off x="5039270" y="6751858"/>
            <a:ext cx="3252205" cy="1013935"/>
            <a:chOff x="0" y="0"/>
            <a:chExt cx="926026" cy="288706"/>
          </a:xfrm>
        </p:grpSpPr>
        <p:sp>
          <p:nvSpPr>
            <p:cNvPr id="28" name="Freeform 28"/>
            <p:cNvSpPr/>
            <p:nvPr/>
          </p:nvSpPr>
          <p:spPr>
            <a:xfrm>
              <a:off x="0" y="0"/>
              <a:ext cx="926026" cy="288706"/>
            </a:xfrm>
            <a:custGeom>
              <a:avLst/>
              <a:gdLst/>
              <a:ahLst/>
              <a:cxnLst/>
              <a:rect l="l" t="t" r="r" b="b"/>
              <a:pathLst>
                <a:path w="926026" h="288706">
                  <a:moveTo>
                    <a:pt x="0" y="0"/>
                  </a:moveTo>
                  <a:lnTo>
                    <a:pt x="926026" y="0"/>
                  </a:lnTo>
                  <a:lnTo>
                    <a:pt x="926026" y="288706"/>
                  </a:lnTo>
                  <a:lnTo>
                    <a:pt x="0" y="288706"/>
                  </a:lnTo>
                  <a:close/>
                </a:path>
              </a:pathLst>
            </a:custGeom>
            <a:solidFill>
              <a:srgbClr val="D3E5E6"/>
            </a:solidFill>
          </p:spPr>
          <p:txBody>
            <a:bodyPr/>
            <a:lstStyle/>
            <a:p>
              <a:endParaRPr lang="en-US"/>
            </a:p>
          </p:txBody>
        </p:sp>
        <p:sp>
          <p:nvSpPr>
            <p:cNvPr id="29" name="TextBox 29"/>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grpSp>
        <p:nvGrpSpPr>
          <p:cNvPr id="30" name="Group 30"/>
          <p:cNvGrpSpPr/>
          <p:nvPr/>
        </p:nvGrpSpPr>
        <p:grpSpPr>
          <a:xfrm>
            <a:off x="8562164" y="6751858"/>
            <a:ext cx="3252205" cy="1013935"/>
            <a:chOff x="0" y="0"/>
            <a:chExt cx="926026" cy="288706"/>
          </a:xfrm>
        </p:grpSpPr>
        <p:sp>
          <p:nvSpPr>
            <p:cNvPr id="31" name="Freeform 31"/>
            <p:cNvSpPr/>
            <p:nvPr/>
          </p:nvSpPr>
          <p:spPr>
            <a:xfrm>
              <a:off x="0" y="0"/>
              <a:ext cx="926026" cy="288706"/>
            </a:xfrm>
            <a:custGeom>
              <a:avLst/>
              <a:gdLst/>
              <a:ahLst/>
              <a:cxnLst/>
              <a:rect l="l" t="t" r="r" b="b"/>
              <a:pathLst>
                <a:path w="926026" h="288706">
                  <a:moveTo>
                    <a:pt x="0" y="0"/>
                  </a:moveTo>
                  <a:lnTo>
                    <a:pt x="926026" y="0"/>
                  </a:lnTo>
                  <a:lnTo>
                    <a:pt x="926026" y="288706"/>
                  </a:lnTo>
                  <a:lnTo>
                    <a:pt x="0" y="288706"/>
                  </a:lnTo>
                  <a:close/>
                </a:path>
              </a:pathLst>
            </a:custGeom>
            <a:solidFill>
              <a:srgbClr val="D3E5E6"/>
            </a:solidFill>
          </p:spPr>
          <p:txBody>
            <a:bodyPr/>
            <a:lstStyle/>
            <a:p>
              <a:endParaRPr lang="en-US"/>
            </a:p>
          </p:txBody>
        </p:sp>
        <p:sp>
          <p:nvSpPr>
            <p:cNvPr id="32" name="TextBox 32"/>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grpSp>
        <p:nvGrpSpPr>
          <p:cNvPr id="33" name="Group 33"/>
          <p:cNvGrpSpPr/>
          <p:nvPr/>
        </p:nvGrpSpPr>
        <p:grpSpPr>
          <a:xfrm>
            <a:off x="12018232" y="6751858"/>
            <a:ext cx="3252205" cy="1013935"/>
            <a:chOff x="0" y="0"/>
            <a:chExt cx="926026" cy="288706"/>
          </a:xfrm>
        </p:grpSpPr>
        <p:sp>
          <p:nvSpPr>
            <p:cNvPr id="34" name="Freeform 34"/>
            <p:cNvSpPr/>
            <p:nvPr/>
          </p:nvSpPr>
          <p:spPr>
            <a:xfrm>
              <a:off x="0" y="0"/>
              <a:ext cx="926026" cy="288706"/>
            </a:xfrm>
            <a:custGeom>
              <a:avLst/>
              <a:gdLst/>
              <a:ahLst/>
              <a:cxnLst/>
              <a:rect l="l" t="t" r="r" b="b"/>
              <a:pathLst>
                <a:path w="926026" h="288706">
                  <a:moveTo>
                    <a:pt x="0" y="0"/>
                  </a:moveTo>
                  <a:lnTo>
                    <a:pt x="926026" y="0"/>
                  </a:lnTo>
                  <a:lnTo>
                    <a:pt x="926026" y="288706"/>
                  </a:lnTo>
                  <a:lnTo>
                    <a:pt x="0" y="288706"/>
                  </a:lnTo>
                  <a:close/>
                </a:path>
              </a:pathLst>
            </a:custGeom>
            <a:solidFill>
              <a:srgbClr val="D3E5E6"/>
            </a:solidFill>
          </p:spPr>
          <p:txBody>
            <a:bodyPr/>
            <a:lstStyle/>
            <a:p>
              <a:endParaRPr lang="en-US"/>
            </a:p>
          </p:txBody>
        </p:sp>
        <p:sp>
          <p:nvSpPr>
            <p:cNvPr id="35" name="TextBox 35"/>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grpSp>
        <p:nvGrpSpPr>
          <p:cNvPr id="36" name="Group 36"/>
          <p:cNvGrpSpPr/>
          <p:nvPr/>
        </p:nvGrpSpPr>
        <p:grpSpPr>
          <a:xfrm>
            <a:off x="1630170" y="6751858"/>
            <a:ext cx="3252205" cy="1013935"/>
            <a:chOff x="0" y="0"/>
            <a:chExt cx="926026" cy="288706"/>
          </a:xfrm>
        </p:grpSpPr>
        <p:sp>
          <p:nvSpPr>
            <p:cNvPr id="37" name="Freeform 37"/>
            <p:cNvSpPr/>
            <p:nvPr/>
          </p:nvSpPr>
          <p:spPr>
            <a:xfrm>
              <a:off x="0" y="0"/>
              <a:ext cx="926026" cy="288706"/>
            </a:xfrm>
            <a:custGeom>
              <a:avLst/>
              <a:gdLst/>
              <a:ahLst/>
              <a:cxnLst/>
              <a:rect l="l" t="t" r="r" b="b"/>
              <a:pathLst>
                <a:path w="926026" h="288706">
                  <a:moveTo>
                    <a:pt x="0" y="0"/>
                  </a:moveTo>
                  <a:lnTo>
                    <a:pt x="926026" y="0"/>
                  </a:lnTo>
                  <a:lnTo>
                    <a:pt x="926026" y="288706"/>
                  </a:lnTo>
                  <a:lnTo>
                    <a:pt x="0" y="288706"/>
                  </a:lnTo>
                  <a:close/>
                </a:path>
              </a:pathLst>
            </a:custGeom>
            <a:solidFill>
              <a:srgbClr val="D3E5E6"/>
            </a:solidFill>
          </p:spPr>
          <p:txBody>
            <a:bodyPr/>
            <a:lstStyle/>
            <a:p>
              <a:endParaRPr lang="en-US"/>
            </a:p>
          </p:txBody>
        </p:sp>
        <p:sp>
          <p:nvSpPr>
            <p:cNvPr id="38" name="TextBox 38"/>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grpSp>
        <p:nvGrpSpPr>
          <p:cNvPr id="39" name="Group 39"/>
          <p:cNvGrpSpPr/>
          <p:nvPr/>
        </p:nvGrpSpPr>
        <p:grpSpPr>
          <a:xfrm>
            <a:off x="1624067" y="3716067"/>
            <a:ext cx="13648608" cy="500019"/>
            <a:chOff x="0" y="0"/>
            <a:chExt cx="3886274" cy="142374"/>
          </a:xfrm>
        </p:grpSpPr>
        <p:sp>
          <p:nvSpPr>
            <p:cNvPr id="40" name="Freeform 40"/>
            <p:cNvSpPr/>
            <p:nvPr/>
          </p:nvSpPr>
          <p:spPr>
            <a:xfrm>
              <a:off x="0" y="0"/>
              <a:ext cx="3886274" cy="142374"/>
            </a:xfrm>
            <a:custGeom>
              <a:avLst/>
              <a:gdLst/>
              <a:ahLst/>
              <a:cxnLst/>
              <a:rect l="l" t="t" r="r" b="b"/>
              <a:pathLst>
                <a:path w="3886274" h="142374">
                  <a:moveTo>
                    <a:pt x="0" y="0"/>
                  </a:moveTo>
                  <a:lnTo>
                    <a:pt x="3886274" y="0"/>
                  </a:lnTo>
                  <a:lnTo>
                    <a:pt x="3886274" y="142374"/>
                  </a:lnTo>
                  <a:lnTo>
                    <a:pt x="0" y="142374"/>
                  </a:lnTo>
                  <a:close/>
                </a:path>
              </a:pathLst>
            </a:custGeom>
            <a:solidFill>
              <a:srgbClr val="DFE1E1"/>
            </a:solidFill>
          </p:spPr>
          <p:txBody>
            <a:bodyPr/>
            <a:lstStyle/>
            <a:p>
              <a:endParaRPr lang="en-US"/>
            </a:p>
          </p:txBody>
        </p:sp>
        <p:sp>
          <p:nvSpPr>
            <p:cNvPr id="41" name="TextBox 41"/>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grpSp>
        <p:nvGrpSpPr>
          <p:cNvPr id="42" name="Group 42"/>
          <p:cNvGrpSpPr/>
          <p:nvPr/>
        </p:nvGrpSpPr>
        <p:grpSpPr>
          <a:xfrm>
            <a:off x="1624067" y="5735294"/>
            <a:ext cx="13648608" cy="500019"/>
            <a:chOff x="0" y="0"/>
            <a:chExt cx="3886274" cy="142374"/>
          </a:xfrm>
        </p:grpSpPr>
        <p:sp>
          <p:nvSpPr>
            <p:cNvPr id="43" name="Freeform 43"/>
            <p:cNvSpPr/>
            <p:nvPr/>
          </p:nvSpPr>
          <p:spPr>
            <a:xfrm>
              <a:off x="0" y="0"/>
              <a:ext cx="3886274" cy="142374"/>
            </a:xfrm>
            <a:custGeom>
              <a:avLst/>
              <a:gdLst/>
              <a:ahLst/>
              <a:cxnLst/>
              <a:rect l="l" t="t" r="r" b="b"/>
              <a:pathLst>
                <a:path w="3886274" h="142374">
                  <a:moveTo>
                    <a:pt x="0" y="0"/>
                  </a:moveTo>
                  <a:lnTo>
                    <a:pt x="3886274" y="0"/>
                  </a:lnTo>
                  <a:lnTo>
                    <a:pt x="3886274" y="142374"/>
                  </a:lnTo>
                  <a:lnTo>
                    <a:pt x="0" y="142374"/>
                  </a:lnTo>
                  <a:close/>
                </a:path>
              </a:pathLst>
            </a:custGeom>
            <a:solidFill>
              <a:srgbClr val="DFE1E1"/>
            </a:solidFill>
          </p:spPr>
          <p:txBody>
            <a:bodyPr/>
            <a:lstStyle/>
            <a:p>
              <a:endParaRPr lang="en-US"/>
            </a:p>
          </p:txBody>
        </p:sp>
        <p:sp>
          <p:nvSpPr>
            <p:cNvPr id="44" name="TextBox 44"/>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sp>
        <p:nvSpPr>
          <p:cNvPr id="45" name="Freeform 45"/>
          <p:cNvSpPr/>
          <p:nvPr/>
        </p:nvSpPr>
        <p:spPr>
          <a:xfrm rot="-5400000">
            <a:off x="15226731" y="1128717"/>
            <a:ext cx="3073006" cy="1582598"/>
          </a:xfrm>
          <a:custGeom>
            <a:avLst/>
            <a:gdLst/>
            <a:ahLst/>
            <a:cxnLst/>
            <a:rect l="l" t="t" r="r" b="b"/>
            <a:pathLst>
              <a:path w="3073006" h="1582598">
                <a:moveTo>
                  <a:pt x="0" y="0"/>
                </a:moveTo>
                <a:lnTo>
                  <a:pt x="3073007" y="0"/>
                </a:lnTo>
                <a:lnTo>
                  <a:pt x="3073007" y="1582598"/>
                </a:lnTo>
                <a:lnTo>
                  <a:pt x="0" y="15825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6" name="Freeform 46"/>
          <p:cNvSpPr/>
          <p:nvPr/>
        </p:nvSpPr>
        <p:spPr>
          <a:xfrm>
            <a:off x="1630170" y="383513"/>
            <a:ext cx="3274158" cy="2066812"/>
          </a:xfrm>
          <a:custGeom>
            <a:avLst/>
            <a:gdLst/>
            <a:ahLst/>
            <a:cxnLst/>
            <a:rect l="l" t="t" r="r" b="b"/>
            <a:pathLst>
              <a:path w="3274158" h="2066812">
                <a:moveTo>
                  <a:pt x="0" y="0"/>
                </a:moveTo>
                <a:lnTo>
                  <a:pt x="3274158" y="0"/>
                </a:lnTo>
                <a:lnTo>
                  <a:pt x="3274158" y="2066812"/>
                </a:lnTo>
                <a:lnTo>
                  <a:pt x="0" y="20668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7" name="TextBox 47"/>
          <p:cNvSpPr txBox="1"/>
          <p:nvPr/>
        </p:nvSpPr>
        <p:spPr>
          <a:xfrm>
            <a:off x="1630170" y="6817507"/>
            <a:ext cx="3252205" cy="854181"/>
          </a:xfrm>
          <a:prstGeom prst="rect">
            <a:avLst/>
          </a:prstGeom>
        </p:spPr>
        <p:txBody>
          <a:bodyPr lIns="0" tIns="0" rIns="0" bIns="0" rtlCol="0" anchor="t">
            <a:spAutoFit/>
          </a:bodyPr>
          <a:lstStyle/>
          <a:p>
            <a:pPr algn="ctr">
              <a:lnSpc>
                <a:spcPts val="3252"/>
              </a:lnSpc>
            </a:pPr>
            <a:r>
              <a:rPr lang="en-US" sz="2541">
                <a:solidFill>
                  <a:srgbClr val="417276"/>
                </a:solidFill>
                <a:latin typeface="Gotham 3"/>
              </a:rPr>
              <a:t>Conditionally </a:t>
            </a:r>
          </a:p>
          <a:p>
            <a:pPr algn="ctr">
              <a:lnSpc>
                <a:spcPts val="3252"/>
              </a:lnSpc>
            </a:pPr>
            <a:r>
              <a:rPr lang="en-US" sz="2541">
                <a:solidFill>
                  <a:srgbClr val="417276"/>
                </a:solidFill>
                <a:latin typeface="Gotham 3"/>
              </a:rPr>
              <a:t>Loved​</a:t>
            </a:r>
          </a:p>
        </p:txBody>
      </p:sp>
      <p:sp>
        <p:nvSpPr>
          <p:cNvPr id="48" name="Freeform 48"/>
          <p:cNvSpPr/>
          <p:nvPr/>
        </p:nvSpPr>
        <p:spPr>
          <a:xfrm rot="-10800000">
            <a:off x="1635937" y="7895567"/>
            <a:ext cx="3180864" cy="2007920"/>
          </a:xfrm>
          <a:custGeom>
            <a:avLst/>
            <a:gdLst/>
            <a:ahLst/>
            <a:cxnLst/>
            <a:rect l="l" t="t" r="r" b="b"/>
            <a:pathLst>
              <a:path w="3180864" h="2007920">
                <a:moveTo>
                  <a:pt x="0" y="0"/>
                </a:moveTo>
                <a:lnTo>
                  <a:pt x="3180864" y="0"/>
                </a:lnTo>
                <a:lnTo>
                  <a:pt x="3180864" y="2007920"/>
                </a:lnTo>
                <a:lnTo>
                  <a:pt x="0" y="20079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9" name="TextBox 49"/>
          <p:cNvSpPr txBox="1"/>
          <p:nvPr/>
        </p:nvSpPr>
        <p:spPr>
          <a:xfrm>
            <a:off x="1624067" y="8617232"/>
            <a:ext cx="3252205" cy="856558"/>
          </a:xfrm>
          <a:prstGeom prst="rect">
            <a:avLst/>
          </a:prstGeom>
        </p:spPr>
        <p:txBody>
          <a:bodyPr lIns="0" tIns="0" rIns="0" bIns="0" rtlCol="0" anchor="t">
            <a:spAutoFit/>
          </a:bodyPr>
          <a:lstStyle/>
          <a:p>
            <a:pPr algn="ctr">
              <a:lnSpc>
                <a:spcPts val="3255"/>
              </a:lnSpc>
            </a:pPr>
            <a:r>
              <a:rPr lang="en-US" sz="2543">
                <a:solidFill>
                  <a:srgbClr val="417276"/>
                </a:solidFill>
                <a:latin typeface="Gotham 3"/>
              </a:rPr>
              <a:t>“God ​doesn’t </a:t>
            </a:r>
          </a:p>
          <a:p>
            <a:pPr algn="ctr">
              <a:lnSpc>
                <a:spcPts val="3255"/>
              </a:lnSpc>
            </a:pPr>
            <a:r>
              <a:rPr lang="en-US" sz="2543">
                <a:solidFill>
                  <a:srgbClr val="417276"/>
                </a:solidFill>
                <a:latin typeface="Gotham 3"/>
              </a:rPr>
              <a:t>always love me”​</a:t>
            </a:r>
          </a:p>
        </p:txBody>
      </p:sp>
      <p:sp>
        <p:nvSpPr>
          <p:cNvPr id="50" name="TextBox 50"/>
          <p:cNvSpPr txBox="1"/>
          <p:nvPr/>
        </p:nvSpPr>
        <p:spPr>
          <a:xfrm>
            <a:off x="1695408" y="879067"/>
            <a:ext cx="3229983" cy="848800"/>
          </a:xfrm>
          <a:prstGeom prst="rect">
            <a:avLst/>
          </a:prstGeom>
        </p:spPr>
        <p:txBody>
          <a:bodyPr lIns="0" tIns="0" rIns="0" bIns="0" rtlCol="0" anchor="t">
            <a:spAutoFit/>
          </a:bodyPr>
          <a:lstStyle/>
          <a:p>
            <a:pPr algn="ctr">
              <a:lnSpc>
                <a:spcPts val="3230"/>
              </a:lnSpc>
            </a:pPr>
            <a:r>
              <a:rPr lang="en-US" sz="2523">
                <a:solidFill>
                  <a:srgbClr val="417276"/>
                </a:solidFill>
                <a:latin typeface="Gotham 3"/>
              </a:rPr>
              <a:t>I Know/Rely on God’s Love”​</a:t>
            </a:r>
          </a:p>
        </p:txBody>
      </p:sp>
      <p:sp>
        <p:nvSpPr>
          <p:cNvPr id="51" name="TextBox 51"/>
          <p:cNvSpPr txBox="1"/>
          <p:nvPr/>
        </p:nvSpPr>
        <p:spPr>
          <a:xfrm>
            <a:off x="5105646" y="1079708"/>
            <a:ext cx="3252205" cy="447518"/>
          </a:xfrm>
          <a:prstGeom prst="rect">
            <a:avLst/>
          </a:prstGeom>
        </p:spPr>
        <p:txBody>
          <a:bodyPr lIns="0" tIns="0" rIns="0" bIns="0" rtlCol="0" anchor="t">
            <a:spAutoFit/>
          </a:bodyPr>
          <a:lstStyle/>
          <a:p>
            <a:pPr algn="ctr">
              <a:lnSpc>
                <a:spcPts val="3252"/>
              </a:lnSpc>
            </a:pPr>
            <a:r>
              <a:rPr lang="en-US" sz="2541">
                <a:solidFill>
                  <a:srgbClr val="417276"/>
                </a:solidFill>
                <a:latin typeface="Gotham 3"/>
              </a:rPr>
              <a:t>“God’s got this!”</a:t>
            </a:r>
          </a:p>
        </p:txBody>
      </p:sp>
      <p:sp>
        <p:nvSpPr>
          <p:cNvPr id="52" name="Freeform 52"/>
          <p:cNvSpPr/>
          <p:nvPr/>
        </p:nvSpPr>
        <p:spPr>
          <a:xfrm>
            <a:off x="8515519" y="383513"/>
            <a:ext cx="3274158" cy="2066812"/>
          </a:xfrm>
          <a:custGeom>
            <a:avLst/>
            <a:gdLst/>
            <a:ahLst/>
            <a:cxnLst/>
            <a:rect l="l" t="t" r="r" b="b"/>
            <a:pathLst>
              <a:path w="3274158" h="2066812">
                <a:moveTo>
                  <a:pt x="0" y="0"/>
                </a:moveTo>
                <a:lnTo>
                  <a:pt x="3274158" y="0"/>
                </a:lnTo>
                <a:lnTo>
                  <a:pt x="3274158" y="2066812"/>
                </a:lnTo>
                <a:lnTo>
                  <a:pt x="0" y="20668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3" name="Freeform 53"/>
          <p:cNvSpPr/>
          <p:nvPr/>
        </p:nvSpPr>
        <p:spPr>
          <a:xfrm>
            <a:off x="12026721" y="383513"/>
            <a:ext cx="3274158" cy="2066812"/>
          </a:xfrm>
          <a:custGeom>
            <a:avLst/>
            <a:gdLst/>
            <a:ahLst/>
            <a:cxnLst/>
            <a:rect l="l" t="t" r="r" b="b"/>
            <a:pathLst>
              <a:path w="3274158" h="2066812">
                <a:moveTo>
                  <a:pt x="0" y="0"/>
                </a:moveTo>
                <a:lnTo>
                  <a:pt x="3274158" y="0"/>
                </a:lnTo>
                <a:lnTo>
                  <a:pt x="3274158" y="2066812"/>
                </a:lnTo>
                <a:lnTo>
                  <a:pt x="0" y="20668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4" name="TextBox 54"/>
          <p:cNvSpPr txBox="1"/>
          <p:nvPr/>
        </p:nvSpPr>
        <p:spPr>
          <a:xfrm>
            <a:off x="8566183" y="848329"/>
            <a:ext cx="3252205" cy="854181"/>
          </a:xfrm>
          <a:prstGeom prst="rect">
            <a:avLst/>
          </a:prstGeom>
        </p:spPr>
        <p:txBody>
          <a:bodyPr lIns="0" tIns="0" rIns="0" bIns="0" rtlCol="0" anchor="t">
            <a:spAutoFit/>
          </a:bodyPr>
          <a:lstStyle/>
          <a:p>
            <a:pPr algn="ctr">
              <a:lnSpc>
                <a:spcPts val="3252"/>
              </a:lnSpc>
            </a:pPr>
            <a:r>
              <a:rPr lang="en-US" sz="2541">
                <a:solidFill>
                  <a:srgbClr val="417276"/>
                </a:solidFill>
                <a:latin typeface="Gotham 3"/>
              </a:rPr>
              <a:t>All things</a:t>
            </a:r>
          </a:p>
          <a:p>
            <a:pPr algn="ctr">
              <a:lnSpc>
                <a:spcPts val="3252"/>
              </a:lnSpc>
            </a:pPr>
            <a:r>
              <a:rPr lang="en-US" sz="2541">
                <a:solidFill>
                  <a:srgbClr val="417276"/>
                </a:solidFill>
                <a:latin typeface="Gotham 3"/>
              </a:rPr>
              <a:t>/Nothing ​</a:t>
            </a:r>
          </a:p>
        </p:txBody>
      </p:sp>
      <p:sp>
        <p:nvSpPr>
          <p:cNvPr id="55" name="TextBox 55"/>
          <p:cNvSpPr txBox="1"/>
          <p:nvPr/>
        </p:nvSpPr>
        <p:spPr>
          <a:xfrm>
            <a:off x="12048674" y="792711"/>
            <a:ext cx="3252205" cy="854181"/>
          </a:xfrm>
          <a:prstGeom prst="rect">
            <a:avLst/>
          </a:prstGeom>
        </p:spPr>
        <p:txBody>
          <a:bodyPr lIns="0" tIns="0" rIns="0" bIns="0" rtlCol="0" anchor="t">
            <a:spAutoFit/>
          </a:bodyPr>
          <a:lstStyle/>
          <a:p>
            <a:pPr algn="ctr">
              <a:lnSpc>
                <a:spcPts val="3252"/>
              </a:lnSpc>
            </a:pPr>
            <a:r>
              <a:rPr lang="en-US" sz="2541">
                <a:solidFill>
                  <a:srgbClr val="417276"/>
                </a:solidFill>
                <a:latin typeface="Gotham 3"/>
              </a:rPr>
              <a:t>Joy </a:t>
            </a:r>
          </a:p>
          <a:p>
            <a:pPr algn="ctr">
              <a:lnSpc>
                <a:spcPts val="3252"/>
              </a:lnSpc>
            </a:pPr>
            <a:r>
              <a:rPr lang="en-US" sz="2541">
                <a:solidFill>
                  <a:srgbClr val="417276"/>
                </a:solidFill>
                <a:latin typeface="Gotham 3"/>
              </a:rPr>
              <a:t>Abandonment​</a:t>
            </a:r>
          </a:p>
        </p:txBody>
      </p:sp>
      <p:sp>
        <p:nvSpPr>
          <p:cNvPr id="56" name="TextBox 56"/>
          <p:cNvSpPr txBox="1"/>
          <p:nvPr/>
        </p:nvSpPr>
        <p:spPr>
          <a:xfrm>
            <a:off x="1630170" y="2774509"/>
            <a:ext cx="3252205" cy="493597"/>
          </a:xfrm>
          <a:prstGeom prst="rect">
            <a:avLst/>
          </a:prstGeom>
        </p:spPr>
        <p:txBody>
          <a:bodyPr lIns="0" tIns="0" rIns="0" bIns="0" rtlCol="0" anchor="t">
            <a:spAutoFit/>
          </a:bodyPr>
          <a:lstStyle/>
          <a:p>
            <a:pPr algn="ctr">
              <a:lnSpc>
                <a:spcPts val="3502"/>
              </a:lnSpc>
            </a:pPr>
            <a:r>
              <a:rPr lang="en-US" sz="2735">
                <a:solidFill>
                  <a:srgbClr val="417276"/>
                </a:solidFill>
                <a:latin typeface="Gotham 3"/>
              </a:rPr>
              <a:t>Beloved​</a:t>
            </a:r>
          </a:p>
        </p:txBody>
      </p:sp>
      <p:sp>
        <p:nvSpPr>
          <p:cNvPr id="57" name="TextBox 57"/>
          <p:cNvSpPr txBox="1"/>
          <p:nvPr/>
        </p:nvSpPr>
        <p:spPr>
          <a:xfrm>
            <a:off x="5093951" y="2774509"/>
            <a:ext cx="3252205" cy="493597"/>
          </a:xfrm>
          <a:prstGeom prst="rect">
            <a:avLst/>
          </a:prstGeom>
        </p:spPr>
        <p:txBody>
          <a:bodyPr lIns="0" tIns="0" rIns="0" bIns="0" rtlCol="0" anchor="t">
            <a:spAutoFit/>
          </a:bodyPr>
          <a:lstStyle/>
          <a:p>
            <a:pPr algn="ctr">
              <a:lnSpc>
                <a:spcPts val="3502"/>
              </a:lnSpc>
            </a:pPr>
            <a:r>
              <a:rPr lang="en-US" sz="2735">
                <a:solidFill>
                  <a:srgbClr val="417276"/>
                </a:solidFill>
                <a:latin typeface="Gotham 3"/>
              </a:rPr>
              <a:t>Trust</a:t>
            </a:r>
          </a:p>
        </p:txBody>
      </p:sp>
      <p:sp>
        <p:nvSpPr>
          <p:cNvPr id="58" name="TextBox 58"/>
          <p:cNvSpPr txBox="1"/>
          <p:nvPr/>
        </p:nvSpPr>
        <p:spPr>
          <a:xfrm>
            <a:off x="8566183" y="2749382"/>
            <a:ext cx="3252205" cy="493597"/>
          </a:xfrm>
          <a:prstGeom prst="rect">
            <a:avLst/>
          </a:prstGeom>
        </p:spPr>
        <p:txBody>
          <a:bodyPr lIns="0" tIns="0" rIns="0" bIns="0" rtlCol="0" anchor="t">
            <a:spAutoFit/>
          </a:bodyPr>
          <a:lstStyle/>
          <a:p>
            <a:pPr algn="ctr">
              <a:lnSpc>
                <a:spcPts val="3502"/>
              </a:lnSpc>
            </a:pPr>
            <a:r>
              <a:rPr lang="en-US" sz="2735">
                <a:solidFill>
                  <a:srgbClr val="417276"/>
                </a:solidFill>
                <a:latin typeface="Gotham 3"/>
              </a:rPr>
              <a:t>Humility</a:t>
            </a:r>
          </a:p>
        </p:txBody>
      </p:sp>
      <p:sp>
        <p:nvSpPr>
          <p:cNvPr id="59" name="TextBox 59"/>
          <p:cNvSpPr txBox="1"/>
          <p:nvPr/>
        </p:nvSpPr>
        <p:spPr>
          <a:xfrm>
            <a:off x="12026721" y="2749382"/>
            <a:ext cx="3252205" cy="493597"/>
          </a:xfrm>
          <a:prstGeom prst="rect">
            <a:avLst/>
          </a:prstGeom>
        </p:spPr>
        <p:txBody>
          <a:bodyPr lIns="0" tIns="0" rIns="0" bIns="0" rtlCol="0" anchor="t">
            <a:spAutoFit/>
          </a:bodyPr>
          <a:lstStyle/>
          <a:p>
            <a:pPr algn="ctr">
              <a:lnSpc>
                <a:spcPts val="3502"/>
              </a:lnSpc>
            </a:pPr>
            <a:r>
              <a:rPr lang="en-US" sz="2735">
                <a:solidFill>
                  <a:srgbClr val="417276"/>
                </a:solidFill>
                <a:latin typeface="Gotham 3"/>
              </a:rPr>
              <a:t>Serve</a:t>
            </a:r>
          </a:p>
        </p:txBody>
      </p:sp>
      <p:grpSp>
        <p:nvGrpSpPr>
          <p:cNvPr id="60" name="Group 60"/>
          <p:cNvGrpSpPr/>
          <p:nvPr/>
        </p:nvGrpSpPr>
        <p:grpSpPr>
          <a:xfrm>
            <a:off x="0" y="0"/>
            <a:ext cx="1286544" cy="10287000"/>
            <a:chOff x="0" y="0"/>
            <a:chExt cx="366328" cy="2929097"/>
          </a:xfrm>
        </p:grpSpPr>
        <p:sp>
          <p:nvSpPr>
            <p:cNvPr id="61" name="Freeform 61"/>
            <p:cNvSpPr/>
            <p:nvPr/>
          </p:nvSpPr>
          <p:spPr>
            <a:xfrm>
              <a:off x="0" y="0"/>
              <a:ext cx="366328" cy="2929097"/>
            </a:xfrm>
            <a:custGeom>
              <a:avLst/>
              <a:gdLst/>
              <a:ahLst/>
              <a:cxnLst/>
              <a:rect l="l" t="t" r="r" b="b"/>
              <a:pathLst>
                <a:path w="366328" h="2929097">
                  <a:moveTo>
                    <a:pt x="0" y="0"/>
                  </a:moveTo>
                  <a:lnTo>
                    <a:pt x="366328" y="0"/>
                  </a:lnTo>
                  <a:lnTo>
                    <a:pt x="366328" y="2929097"/>
                  </a:lnTo>
                  <a:lnTo>
                    <a:pt x="0" y="2929097"/>
                  </a:lnTo>
                  <a:close/>
                </a:path>
              </a:pathLst>
            </a:custGeom>
            <a:solidFill>
              <a:srgbClr val="4F8084"/>
            </a:solidFill>
          </p:spPr>
          <p:txBody>
            <a:bodyPr/>
            <a:lstStyle/>
            <a:p>
              <a:endParaRPr lang="en-US"/>
            </a:p>
          </p:txBody>
        </p:sp>
        <p:sp>
          <p:nvSpPr>
            <p:cNvPr id="62" name="TextBox 62"/>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sp>
        <p:nvSpPr>
          <p:cNvPr id="63" name="TextBox 63"/>
          <p:cNvSpPr txBox="1"/>
          <p:nvPr/>
        </p:nvSpPr>
        <p:spPr>
          <a:xfrm>
            <a:off x="1334169" y="4711778"/>
            <a:ext cx="3252205" cy="496078"/>
          </a:xfrm>
          <a:prstGeom prst="rect">
            <a:avLst/>
          </a:prstGeom>
        </p:spPr>
        <p:txBody>
          <a:bodyPr lIns="0" tIns="0" rIns="0" bIns="0" rtlCol="0" anchor="t">
            <a:spAutoFit/>
          </a:bodyPr>
          <a:lstStyle/>
          <a:p>
            <a:pPr algn="ctr">
              <a:lnSpc>
                <a:spcPts val="3502"/>
              </a:lnSpc>
            </a:pPr>
            <a:r>
              <a:rPr lang="en-US" sz="2735">
                <a:solidFill>
                  <a:srgbClr val="FFFFFF"/>
                </a:solidFill>
                <a:latin typeface="Gotham 2"/>
              </a:rPr>
              <a:t>Identity</a:t>
            </a:r>
          </a:p>
        </p:txBody>
      </p:sp>
      <p:sp>
        <p:nvSpPr>
          <p:cNvPr id="64" name="TextBox 64"/>
          <p:cNvSpPr txBox="1"/>
          <p:nvPr/>
        </p:nvSpPr>
        <p:spPr>
          <a:xfrm>
            <a:off x="4975429" y="4719942"/>
            <a:ext cx="3252205" cy="468491"/>
          </a:xfrm>
          <a:prstGeom prst="rect">
            <a:avLst/>
          </a:prstGeom>
        </p:spPr>
        <p:txBody>
          <a:bodyPr lIns="0" tIns="0" rIns="0" bIns="0" rtlCol="0" anchor="t">
            <a:spAutoFit/>
          </a:bodyPr>
          <a:lstStyle/>
          <a:p>
            <a:pPr algn="ctr">
              <a:lnSpc>
                <a:spcPts val="3377"/>
              </a:lnSpc>
            </a:pPr>
            <a:r>
              <a:rPr lang="en-US" sz="2638">
                <a:solidFill>
                  <a:srgbClr val="FFFFFF"/>
                </a:solidFill>
                <a:latin typeface="Gotham 2"/>
              </a:rPr>
              <a:t>Heart Response</a:t>
            </a:r>
          </a:p>
        </p:txBody>
      </p:sp>
      <p:sp>
        <p:nvSpPr>
          <p:cNvPr id="65" name="TextBox 65"/>
          <p:cNvSpPr txBox="1"/>
          <p:nvPr/>
        </p:nvSpPr>
        <p:spPr>
          <a:xfrm>
            <a:off x="8291475" y="4711778"/>
            <a:ext cx="3252205" cy="496078"/>
          </a:xfrm>
          <a:prstGeom prst="rect">
            <a:avLst/>
          </a:prstGeom>
        </p:spPr>
        <p:txBody>
          <a:bodyPr lIns="0" tIns="0" rIns="0" bIns="0" rtlCol="0" anchor="t">
            <a:spAutoFit/>
          </a:bodyPr>
          <a:lstStyle/>
          <a:p>
            <a:pPr algn="ctr">
              <a:lnSpc>
                <a:spcPts val="3502"/>
              </a:lnSpc>
            </a:pPr>
            <a:r>
              <a:rPr lang="en-US" sz="2735">
                <a:solidFill>
                  <a:srgbClr val="FFFFFF"/>
                </a:solidFill>
                <a:latin typeface="Gotham 2"/>
              </a:rPr>
              <a:t>Character</a:t>
            </a:r>
          </a:p>
        </p:txBody>
      </p:sp>
      <p:sp>
        <p:nvSpPr>
          <p:cNvPr id="66" name="TextBox 66"/>
          <p:cNvSpPr txBox="1"/>
          <p:nvPr/>
        </p:nvSpPr>
        <p:spPr>
          <a:xfrm>
            <a:off x="11789677" y="4711778"/>
            <a:ext cx="3252205" cy="496078"/>
          </a:xfrm>
          <a:prstGeom prst="rect">
            <a:avLst/>
          </a:prstGeom>
        </p:spPr>
        <p:txBody>
          <a:bodyPr lIns="0" tIns="0" rIns="0" bIns="0" rtlCol="0" anchor="t">
            <a:spAutoFit/>
          </a:bodyPr>
          <a:lstStyle/>
          <a:p>
            <a:pPr algn="ctr">
              <a:lnSpc>
                <a:spcPts val="3502"/>
              </a:lnSpc>
            </a:pPr>
            <a:r>
              <a:rPr lang="en-US" sz="2735">
                <a:solidFill>
                  <a:srgbClr val="FFFFFF"/>
                </a:solidFill>
                <a:latin typeface="Gotham 2"/>
              </a:rPr>
              <a:t>Behavior</a:t>
            </a:r>
          </a:p>
        </p:txBody>
      </p:sp>
      <p:sp>
        <p:nvSpPr>
          <p:cNvPr id="67" name="TextBox 67"/>
          <p:cNvSpPr txBox="1"/>
          <p:nvPr/>
        </p:nvSpPr>
        <p:spPr>
          <a:xfrm>
            <a:off x="8451496" y="6817251"/>
            <a:ext cx="3467551" cy="798320"/>
          </a:xfrm>
          <a:prstGeom prst="rect">
            <a:avLst/>
          </a:prstGeom>
        </p:spPr>
        <p:txBody>
          <a:bodyPr lIns="0" tIns="0" rIns="0" bIns="0" rtlCol="0" anchor="t">
            <a:spAutoFit/>
          </a:bodyPr>
          <a:lstStyle/>
          <a:p>
            <a:pPr algn="ctr">
              <a:lnSpc>
                <a:spcPts val="3008"/>
              </a:lnSpc>
            </a:pPr>
            <a:r>
              <a:rPr lang="en-US" sz="2350">
                <a:solidFill>
                  <a:srgbClr val="417276"/>
                </a:solidFill>
                <a:latin typeface="Gotham 3"/>
              </a:rPr>
              <a:t>Pride/Shame ​</a:t>
            </a:r>
          </a:p>
          <a:p>
            <a:pPr algn="ctr">
              <a:lnSpc>
                <a:spcPts val="3008"/>
              </a:lnSpc>
            </a:pPr>
            <a:r>
              <a:rPr lang="en-US" sz="2350">
                <a:solidFill>
                  <a:srgbClr val="417276"/>
                </a:solidFill>
                <a:latin typeface="Gotham 3"/>
              </a:rPr>
              <a:t>(2 sides of same sin)</a:t>
            </a:r>
          </a:p>
        </p:txBody>
      </p:sp>
      <p:sp>
        <p:nvSpPr>
          <p:cNvPr id="68" name="TextBox 68"/>
          <p:cNvSpPr txBox="1"/>
          <p:nvPr/>
        </p:nvSpPr>
        <p:spPr>
          <a:xfrm>
            <a:off x="5039270" y="6817507"/>
            <a:ext cx="3252205" cy="854181"/>
          </a:xfrm>
          <a:prstGeom prst="rect">
            <a:avLst/>
          </a:prstGeom>
        </p:spPr>
        <p:txBody>
          <a:bodyPr lIns="0" tIns="0" rIns="0" bIns="0" rtlCol="0" anchor="t">
            <a:spAutoFit/>
          </a:bodyPr>
          <a:lstStyle/>
          <a:p>
            <a:pPr algn="ctr">
              <a:lnSpc>
                <a:spcPts val="3252"/>
              </a:lnSpc>
            </a:pPr>
            <a:r>
              <a:rPr lang="en-US" sz="2541">
                <a:solidFill>
                  <a:srgbClr val="417276"/>
                </a:solidFill>
                <a:latin typeface="Gotham 3"/>
              </a:rPr>
              <a:t>Fear/​</a:t>
            </a:r>
          </a:p>
          <a:p>
            <a:pPr algn="ctr">
              <a:lnSpc>
                <a:spcPts val="3252"/>
              </a:lnSpc>
            </a:pPr>
            <a:r>
              <a:rPr lang="en-US" sz="2541">
                <a:solidFill>
                  <a:srgbClr val="417276"/>
                </a:solidFill>
                <a:latin typeface="Gotham 3"/>
              </a:rPr>
              <a:t>Anxiety​</a:t>
            </a:r>
          </a:p>
        </p:txBody>
      </p:sp>
      <p:sp>
        <p:nvSpPr>
          <p:cNvPr id="69" name="TextBox 69"/>
          <p:cNvSpPr txBox="1"/>
          <p:nvPr/>
        </p:nvSpPr>
        <p:spPr>
          <a:xfrm>
            <a:off x="11972040" y="6826776"/>
            <a:ext cx="3252205" cy="854181"/>
          </a:xfrm>
          <a:prstGeom prst="rect">
            <a:avLst/>
          </a:prstGeom>
        </p:spPr>
        <p:txBody>
          <a:bodyPr lIns="0" tIns="0" rIns="0" bIns="0" rtlCol="0" anchor="t">
            <a:spAutoFit/>
          </a:bodyPr>
          <a:lstStyle/>
          <a:p>
            <a:pPr algn="ctr">
              <a:lnSpc>
                <a:spcPts val="3252"/>
              </a:lnSpc>
            </a:pPr>
            <a:r>
              <a:rPr lang="en-US" sz="2541">
                <a:solidFill>
                  <a:srgbClr val="417276"/>
                </a:solidFill>
                <a:latin typeface="Gotham 3"/>
              </a:rPr>
              <a:t>Control=​</a:t>
            </a:r>
          </a:p>
          <a:p>
            <a:pPr algn="ctr">
              <a:lnSpc>
                <a:spcPts val="3252"/>
              </a:lnSpc>
            </a:pPr>
            <a:r>
              <a:rPr lang="en-US" sz="2541">
                <a:solidFill>
                  <a:srgbClr val="417276"/>
                </a:solidFill>
                <a:latin typeface="Gotham 3"/>
              </a:rPr>
              <a:t>Lorded Over​</a:t>
            </a:r>
          </a:p>
        </p:txBody>
      </p:sp>
      <p:sp>
        <p:nvSpPr>
          <p:cNvPr id="70" name="Freeform 70"/>
          <p:cNvSpPr/>
          <p:nvPr/>
        </p:nvSpPr>
        <p:spPr>
          <a:xfrm rot="-10800000">
            <a:off x="5065671" y="7895567"/>
            <a:ext cx="3180864" cy="2007920"/>
          </a:xfrm>
          <a:custGeom>
            <a:avLst/>
            <a:gdLst/>
            <a:ahLst/>
            <a:cxnLst/>
            <a:rect l="l" t="t" r="r" b="b"/>
            <a:pathLst>
              <a:path w="3180864" h="2007920">
                <a:moveTo>
                  <a:pt x="0" y="0"/>
                </a:moveTo>
                <a:lnTo>
                  <a:pt x="3180864" y="0"/>
                </a:lnTo>
                <a:lnTo>
                  <a:pt x="3180864" y="2007920"/>
                </a:lnTo>
                <a:lnTo>
                  <a:pt x="0" y="20079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1" name="Freeform 71"/>
          <p:cNvSpPr/>
          <p:nvPr/>
        </p:nvSpPr>
        <p:spPr>
          <a:xfrm rot="-10800000">
            <a:off x="8592508" y="7895567"/>
            <a:ext cx="3180864" cy="2007920"/>
          </a:xfrm>
          <a:custGeom>
            <a:avLst/>
            <a:gdLst/>
            <a:ahLst/>
            <a:cxnLst/>
            <a:rect l="l" t="t" r="r" b="b"/>
            <a:pathLst>
              <a:path w="3180864" h="2007920">
                <a:moveTo>
                  <a:pt x="0" y="0"/>
                </a:moveTo>
                <a:lnTo>
                  <a:pt x="3180863" y="0"/>
                </a:lnTo>
                <a:lnTo>
                  <a:pt x="3180863" y="2007920"/>
                </a:lnTo>
                <a:lnTo>
                  <a:pt x="0" y="20079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2" name="Freeform 72"/>
          <p:cNvSpPr/>
          <p:nvPr/>
        </p:nvSpPr>
        <p:spPr>
          <a:xfrm rot="-10800000">
            <a:off x="11985163" y="7868170"/>
            <a:ext cx="3180864" cy="2007920"/>
          </a:xfrm>
          <a:custGeom>
            <a:avLst/>
            <a:gdLst/>
            <a:ahLst/>
            <a:cxnLst/>
            <a:rect l="l" t="t" r="r" b="b"/>
            <a:pathLst>
              <a:path w="3180864" h="2007920">
                <a:moveTo>
                  <a:pt x="0" y="0"/>
                </a:moveTo>
                <a:lnTo>
                  <a:pt x="3180864" y="0"/>
                </a:lnTo>
                <a:lnTo>
                  <a:pt x="3180864" y="2007921"/>
                </a:lnTo>
                <a:lnTo>
                  <a:pt x="0" y="20079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3" name="TextBox 73"/>
          <p:cNvSpPr txBox="1"/>
          <p:nvPr/>
        </p:nvSpPr>
        <p:spPr>
          <a:xfrm>
            <a:off x="5091432" y="8617232"/>
            <a:ext cx="3252205" cy="856558"/>
          </a:xfrm>
          <a:prstGeom prst="rect">
            <a:avLst/>
          </a:prstGeom>
        </p:spPr>
        <p:txBody>
          <a:bodyPr lIns="0" tIns="0" rIns="0" bIns="0" rtlCol="0" anchor="t">
            <a:spAutoFit/>
          </a:bodyPr>
          <a:lstStyle/>
          <a:p>
            <a:pPr algn="ctr">
              <a:lnSpc>
                <a:spcPts val="3255"/>
              </a:lnSpc>
            </a:pPr>
            <a:r>
              <a:rPr lang="en-US" sz="2543">
                <a:solidFill>
                  <a:srgbClr val="417276"/>
                </a:solidFill>
                <a:latin typeface="Gotham 3"/>
              </a:rPr>
              <a:t>“God loves </a:t>
            </a:r>
          </a:p>
          <a:p>
            <a:pPr algn="ctr">
              <a:lnSpc>
                <a:spcPts val="3255"/>
              </a:lnSpc>
            </a:pPr>
            <a:r>
              <a:rPr lang="en-US" sz="2543">
                <a:solidFill>
                  <a:srgbClr val="417276"/>
                </a:solidFill>
                <a:latin typeface="Gotham 3"/>
              </a:rPr>
              <a:t>me if I…”</a:t>
            </a:r>
          </a:p>
        </p:txBody>
      </p:sp>
      <p:sp>
        <p:nvSpPr>
          <p:cNvPr id="74" name="TextBox 74"/>
          <p:cNvSpPr txBox="1"/>
          <p:nvPr/>
        </p:nvSpPr>
        <p:spPr>
          <a:xfrm>
            <a:off x="8556837" y="8813175"/>
            <a:ext cx="3252205" cy="447518"/>
          </a:xfrm>
          <a:prstGeom prst="rect">
            <a:avLst/>
          </a:prstGeom>
        </p:spPr>
        <p:txBody>
          <a:bodyPr lIns="0" tIns="0" rIns="0" bIns="0" rtlCol="0" anchor="t">
            <a:spAutoFit/>
          </a:bodyPr>
          <a:lstStyle/>
          <a:p>
            <a:pPr algn="ctr">
              <a:lnSpc>
                <a:spcPts val="3252"/>
              </a:lnSpc>
            </a:pPr>
            <a:r>
              <a:rPr lang="en-US" sz="2541">
                <a:solidFill>
                  <a:srgbClr val="417276"/>
                </a:solidFill>
                <a:latin typeface="Gotham 3"/>
              </a:rPr>
              <a:t>“It’s up to me!”​</a:t>
            </a:r>
          </a:p>
        </p:txBody>
      </p:sp>
      <p:sp>
        <p:nvSpPr>
          <p:cNvPr id="75" name="TextBox 75"/>
          <p:cNvSpPr txBox="1"/>
          <p:nvPr/>
        </p:nvSpPr>
        <p:spPr>
          <a:xfrm>
            <a:off x="12003703" y="8821339"/>
            <a:ext cx="3252205" cy="448583"/>
          </a:xfrm>
          <a:prstGeom prst="rect">
            <a:avLst/>
          </a:prstGeom>
        </p:spPr>
        <p:txBody>
          <a:bodyPr lIns="0" tIns="0" rIns="0" bIns="0" rtlCol="0" anchor="t">
            <a:spAutoFit/>
          </a:bodyPr>
          <a:lstStyle/>
          <a:p>
            <a:pPr algn="ctr">
              <a:lnSpc>
                <a:spcPts val="3269"/>
              </a:lnSpc>
            </a:pPr>
            <a:r>
              <a:rPr lang="en-US" sz="2554">
                <a:solidFill>
                  <a:srgbClr val="417276"/>
                </a:solidFill>
                <a:latin typeface="Gotham 3"/>
              </a:rPr>
              <a:t>Cracks!​</a:t>
            </a:r>
          </a:p>
        </p:txBody>
      </p:sp>
      <p:sp>
        <p:nvSpPr>
          <p:cNvPr id="76" name="TextBox 76"/>
          <p:cNvSpPr txBox="1"/>
          <p:nvPr/>
        </p:nvSpPr>
        <p:spPr>
          <a:xfrm>
            <a:off x="6825394" y="3735309"/>
            <a:ext cx="3252205" cy="466134"/>
          </a:xfrm>
          <a:prstGeom prst="rect">
            <a:avLst/>
          </a:prstGeom>
        </p:spPr>
        <p:txBody>
          <a:bodyPr lIns="0" tIns="0" rIns="0" bIns="0" rtlCol="0" anchor="t">
            <a:spAutoFit/>
          </a:bodyPr>
          <a:lstStyle/>
          <a:p>
            <a:pPr algn="ctr">
              <a:lnSpc>
                <a:spcPts val="3394"/>
              </a:lnSpc>
            </a:pPr>
            <a:r>
              <a:rPr lang="en-US" sz="2651">
                <a:solidFill>
                  <a:srgbClr val="417276"/>
                </a:solidFill>
                <a:latin typeface="Gotham 2"/>
              </a:rPr>
              <a:t>GRACE</a:t>
            </a:r>
          </a:p>
        </p:txBody>
      </p:sp>
      <p:sp>
        <p:nvSpPr>
          <p:cNvPr id="77" name="TextBox 77"/>
          <p:cNvSpPr txBox="1"/>
          <p:nvPr/>
        </p:nvSpPr>
        <p:spPr>
          <a:xfrm>
            <a:off x="6822268" y="5756057"/>
            <a:ext cx="3252205" cy="466134"/>
          </a:xfrm>
          <a:prstGeom prst="rect">
            <a:avLst/>
          </a:prstGeom>
        </p:spPr>
        <p:txBody>
          <a:bodyPr lIns="0" tIns="0" rIns="0" bIns="0" rtlCol="0" anchor="t">
            <a:spAutoFit/>
          </a:bodyPr>
          <a:lstStyle/>
          <a:p>
            <a:pPr algn="ctr">
              <a:lnSpc>
                <a:spcPts val="3394"/>
              </a:lnSpc>
            </a:pPr>
            <a:r>
              <a:rPr lang="en-US" sz="2651" dirty="0">
                <a:solidFill>
                  <a:srgbClr val="417276"/>
                </a:solidFill>
                <a:latin typeface="Gotham 2"/>
              </a:rPr>
              <a:t>TRANSACTION</a:t>
            </a:r>
          </a:p>
        </p:txBody>
      </p:sp>
      <p:grpSp>
        <p:nvGrpSpPr>
          <p:cNvPr id="78" name="Group 78"/>
          <p:cNvGrpSpPr/>
          <p:nvPr/>
        </p:nvGrpSpPr>
        <p:grpSpPr>
          <a:xfrm>
            <a:off x="15684934" y="3716067"/>
            <a:ext cx="2156601" cy="500019"/>
            <a:chOff x="0" y="0"/>
            <a:chExt cx="614066" cy="142374"/>
          </a:xfrm>
        </p:grpSpPr>
        <p:sp>
          <p:nvSpPr>
            <p:cNvPr id="79" name="Freeform 79"/>
            <p:cNvSpPr/>
            <p:nvPr/>
          </p:nvSpPr>
          <p:spPr>
            <a:xfrm>
              <a:off x="0" y="0"/>
              <a:ext cx="614066" cy="142374"/>
            </a:xfrm>
            <a:custGeom>
              <a:avLst/>
              <a:gdLst/>
              <a:ahLst/>
              <a:cxnLst/>
              <a:rect l="l" t="t" r="r" b="b"/>
              <a:pathLst>
                <a:path w="614066" h="142374">
                  <a:moveTo>
                    <a:pt x="0" y="0"/>
                  </a:moveTo>
                  <a:lnTo>
                    <a:pt x="614066" y="0"/>
                  </a:lnTo>
                  <a:lnTo>
                    <a:pt x="614066" y="142374"/>
                  </a:lnTo>
                  <a:lnTo>
                    <a:pt x="0" y="142374"/>
                  </a:lnTo>
                  <a:close/>
                </a:path>
              </a:pathLst>
            </a:custGeom>
            <a:solidFill>
              <a:srgbClr val="DFE1E1"/>
            </a:solidFill>
          </p:spPr>
          <p:txBody>
            <a:bodyPr/>
            <a:lstStyle/>
            <a:p>
              <a:endParaRPr lang="en-US"/>
            </a:p>
          </p:txBody>
        </p:sp>
        <p:sp>
          <p:nvSpPr>
            <p:cNvPr id="80" name="TextBox 80"/>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sp>
        <p:nvSpPr>
          <p:cNvPr id="81" name="TextBox 81"/>
          <p:cNvSpPr txBox="1"/>
          <p:nvPr/>
        </p:nvSpPr>
        <p:spPr>
          <a:xfrm>
            <a:off x="15137132" y="3759860"/>
            <a:ext cx="3252205" cy="453255"/>
          </a:xfrm>
          <a:prstGeom prst="rect">
            <a:avLst/>
          </a:prstGeom>
        </p:spPr>
        <p:txBody>
          <a:bodyPr lIns="0" tIns="0" rIns="0" bIns="0" rtlCol="0" anchor="t">
            <a:spAutoFit/>
          </a:bodyPr>
          <a:lstStyle/>
          <a:p>
            <a:pPr algn="ctr">
              <a:lnSpc>
                <a:spcPts val="3288"/>
              </a:lnSpc>
            </a:pPr>
            <a:r>
              <a:rPr lang="en-US" sz="2651">
                <a:solidFill>
                  <a:srgbClr val="417276"/>
                </a:solidFill>
                <a:latin typeface="Gotham 2"/>
              </a:rPr>
              <a:t>BEST LIFE</a:t>
            </a:r>
          </a:p>
        </p:txBody>
      </p:sp>
      <p:sp>
        <p:nvSpPr>
          <p:cNvPr id="82" name="Freeform 82"/>
          <p:cNvSpPr/>
          <p:nvPr/>
        </p:nvSpPr>
        <p:spPr>
          <a:xfrm rot="-5400000" flipH="1">
            <a:off x="15065979" y="7497062"/>
            <a:ext cx="3073006" cy="1582598"/>
          </a:xfrm>
          <a:custGeom>
            <a:avLst/>
            <a:gdLst/>
            <a:ahLst/>
            <a:cxnLst/>
            <a:rect l="l" t="t" r="r" b="b"/>
            <a:pathLst>
              <a:path w="3073006" h="1582598">
                <a:moveTo>
                  <a:pt x="3073007" y="0"/>
                </a:moveTo>
                <a:lnTo>
                  <a:pt x="0" y="0"/>
                </a:lnTo>
                <a:lnTo>
                  <a:pt x="0" y="1582598"/>
                </a:lnTo>
                <a:lnTo>
                  <a:pt x="3073007" y="1582598"/>
                </a:lnTo>
                <a:lnTo>
                  <a:pt x="30730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3" name="Group 83"/>
          <p:cNvGrpSpPr/>
          <p:nvPr/>
        </p:nvGrpSpPr>
        <p:grpSpPr>
          <a:xfrm>
            <a:off x="15452565" y="5735294"/>
            <a:ext cx="2621338" cy="500019"/>
            <a:chOff x="0" y="0"/>
            <a:chExt cx="746394" cy="142374"/>
          </a:xfrm>
        </p:grpSpPr>
        <p:sp>
          <p:nvSpPr>
            <p:cNvPr id="84" name="Freeform 84"/>
            <p:cNvSpPr/>
            <p:nvPr/>
          </p:nvSpPr>
          <p:spPr>
            <a:xfrm>
              <a:off x="0" y="0"/>
              <a:ext cx="746394" cy="142374"/>
            </a:xfrm>
            <a:custGeom>
              <a:avLst/>
              <a:gdLst/>
              <a:ahLst/>
              <a:cxnLst/>
              <a:rect l="l" t="t" r="r" b="b"/>
              <a:pathLst>
                <a:path w="746394" h="142374">
                  <a:moveTo>
                    <a:pt x="0" y="0"/>
                  </a:moveTo>
                  <a:lnTo>
                    <a:pt x="746394" y="0"/>
                  </a:lnTo>
                  <a:lnTo>
                    <a:pt x="746394" y="142374"/>
                  </a:lnTo>
                  <a:lnTo>
                    <a:pt x="0" y="142374"/>
                  </a:lnTo>
                  <a:close/>
                </a:path>
              </a:pathLst>
            </a:custGeom>
            <a:solidFill>
              <a:srgbClr val="DFE1E1"/>
            </a:solidFill>
          </p:spPr>
          <p:txBody>
            <a:bodyPr/>
            <a:lstStyle/>
            <a:p>
              <a:endParaRPr lang="en-US"/>
            </a:p>
          </p:txBody>
        </p:sp>
        <p:sp>
          <p:nvSpPr>
            <p:cNvPr id="85" name="TextBox 85"/>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sp>
        <p:nvSpPr>
          <p:cNvPr id="86" name="TextBox 86"/>
          <p:cNvSpPr txBox="1"/>
          <p:nvPr/>
        </p:nvSpPr>
        <p:spPr>
          <a:xfrm>
            <a:off x="15137132" y="5791637"/>
            <a:ext cx="3252205" cy="441762"/>
          </a:xfrm>
          <a:prstGeom prst="rect">
            <a:avLst/>
          </a:prstGeom>
        </p:spPr>
        <p:txBody>
          <a:bodyPr lIns="0" tIns="0" rIns="0" bIns="0" rtlCol="0" anchor="t">
            <a:spAutoFit/>
          </a:bodyPr>
          <a:lstStyle/>
          <a:p>
            <a:pPr algn="ctr">
              <a:lnSpc>
                <a:spcPts val="3144"/>
              </a:lnSpc>
            </a:pPr>
            <a:r>
              <a:rPr lang="en-US" sz="2457" spc="-17">
                <a:solidFill>
                  <a:srgbClr val="417276"/>
                </a:solidFill>
                <a:latin typeface="Gotham 2"/>
              </a:rPr>
              <a:t>NOT BEST LIFE</a:t>
            </a:r>
          </a:p>
        </p:txBody>
      </p:sp>
      <p:sp>
        <p:nvSpPr>
          <p:cNvPr id="87" name="TextBox 87"/>
          <p:cNvSpPr txBox="1"/>
          <p:nvPr/>
        </p:nvSpPr>
        <p:spPr>
          <a:xfrm rot="16200000">
            <a:off x="-3881161" y="4559122"/>
            <a:ext cx="9039342" cy="1168756"/>
          </a:xfrm>
          <a:prstGeom prst="rect">
            <a:avLst/>
          </a:prstGeom>
        </p:spPr>
        <p:txBody>
          <a:bodyPr lIns="0" tIns="0" rIns="0" bIns="0" rtlCol="0" anchor="t">
            <a:spAutoFit/>
          </a:bodyPr>
          <a:lstStyle/>
          <a:p>
            <a:pPr algn="ctr">
              <a:lnSpc>
                <a:spcPts val="8555"/>
              </a:lnSpc>
            </a:pPr>
            <a:r>
              <a:rPr lang="en-US" sz="6110">
                <a:solidFill>
                  <a:srgbClr val="124854"/>
                </a:solidFill>
                <a:latin typeface="Gotham 5"/>
              </a:rPr>
              <a:t>IDENTITY CHART</a:t>
            </a:r>
          </a:p>
        </p:txBody>
      </p:sp>
      <p:grpSp>
        <p:nvGrpSpPr>
          <p:cNvPr id="88" name="Group 88"/>
          <p:cNvGrpSpPr/>
          <p:nvPr/>
        </p:nvGrpSpPr>
        <p:grpSpPr>
          <a:xfrm>
            <a:off x="1419375" y="7868170"/>
            <a:ext cx="2004721" cy="517882"/>
            <a:chOff x="0" y="0"/>
            <a:chExt cx="570820" cy="147461"/>
          </a:xfrm>
        </p:grpSpPr>
        <p:sp>
          <p:nvSpPr>
            <p:cNvPr id="89" name="Freeform 89"/>
            <p:cNvSpPr/>
            <p:nvPr/>
          </p:nvSpPr>
          <p:spPr>
            <a:xfrm>
              <a:off x="0" y="0"/>
              <a:ext cx="570820" cy="147461"/>
            </a:xfrm>
            <a:custGeom>
              <a:avLst/>
              <a:gdLst/>
              <a:ahLst/>
              <a:cxnLst/>
              <a:rect l="l" t="t" r="r" b="b"/>
              <a:pathLst>
                <a:path w="570820" h="147461">
                  <a:moveTo>
                    <a:pt x="0" y="0"/>
                  </a:moveTo>
                  <a:lnTo>
                    <a:pt x="570820" y="0"/>
                  </a:lnTo>
                  <a:lnTo>
                    <a:pt x="570820" y="147461"/>
                  </a:lnTo>
                  <a:lnTo>
                    <a:pt x="0" y="147461"/>
                  </a:lnTo>
                  <a:close/>
                </a:path>
              </a:pathLst>
            </a:custGeom>
            <a:solidFill>
              <a:srgbClr val="D3E5E6"/>
            </a:solidFill>
            <a:ln w="38100" cap="sq">
              <a:solidFill>
                <a:srgbClr val="417276"/>
              </a:solidFill>
              <a:prstDash val="solid"/>
              <a:miter/>
            </a:ln>
          </p:spPr>
          <p:txBody>
            <a:bodyPr/>
            <a:lstStyle/>
            <a:p>
              <a:endParaRPr lang="en-US"/>
            </a:p>
          </p:txBody>
        </p:sp>
        <p:sp>
          <p:nvSpPr>
            <p:cNvPr id="90" name="TextBox 90"/>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sp>
        <p:nvSpPr>
          <p:cNvPr id="91" name="TextBox 91"/>
          <p:cNvSpPr txBox="1"/>
          <p:nvPr/>
        </p:nvSpPr>
        <p:spPr>
          <a:xfrm>
            <a:off x="786108" y="7931558"/>
            <a:ext cx="3252205" cy="378294"/>
          </a:xfrm>
          <a:prstGeom prst="rect">
            <a:avLst/>
          </a:prstGeom>
        </p:spPr>
        <p:txBody>
          <a:bodyPr lIns="0" tIns="0" rIns="0" bIns="0" rtlCol="0" anchor="t">
            <a:spAutoFit/>
          </a:bodyPr>
          <a:lstStyle/>
          <a:p>
            <a:pPr algn="ctr">
              <a:lnSpc>
                <a:spcPts val="2740"/>
              </a:lnSpc>
            </a:pPr>
            <a:r>
              <a:rPr lang="en-US" sz="2141">
                <a:solidFill>
                  <a:srgbClr val="417276"/>
                </a:solidFill>
                <a:latin typeface="Gotham 2"/>
              </a:rPr>
              <a:t>THINKING...</a:t>
            </a:r>
          </a:p>
        </p:txBody>
      </p:sp>
      <p:grpSp>
        <p:nvGrpSpPr>
          <p:cNvPr id="92" name="Group 92"/>
          <p:cNvGrpSpPr/>
          <p:nvPr/>
        </p:nvGrpSpPr>
        <p:grpSpPr>
          <a:xfrm>
            <a:off x="1428900" y="123060"/>
            <a:ext cx="2004721" cy="517882"/>
            <a:chOff x="0" y="0"/>
            <a:chExt cx="570820" cy="147461"/>
          </a:xfrm>
        </p:grpSpPr>
        <p:sp>
          <p:nvSpPr>
            <p:cNvPr id="93" name="Freeform 93"/>
            <p:cNvSpPr/>
            <p:nvPr/>
          </p:nvSpPr>
          <p:spPr>
            <a:xfrm>
              <a:off x="0" y="0"/>
              <a:ext cx="570820" cy="147461"/>
            </a:xfrm>
            <a:custGeom>
              <a:avLst/>
              <a:gdLst/>
              <a:ahLst/>
              <a:cxnLst/>
              <a:rect l="l" t="t" r="r" b="b"/>
              <a:pathLst>
                <a:path w="570820" h="147461">
                  <a:moveTo>
                    <a:pt x="0" y="0"/>
                  </a:moveTo>
                  <a:lnTo>
                    <a:pt x="570820" y="0"/>
                  </a:lnTo>
                  <a:lnTo>
                    <a:pt x="570820" y="147461"/>
                  </a:lnTo>
                  <a:lnTo>
                    <a:pt x="0" y="147461"/>
                  </a:lnTo>
                  <a:close/>
                </a:path>
              </a:pathLst>
            </a:custGeom>
            <a:solidFill>
              <a:srgbClr val="FFFFFF"/>
            </a:solidFill>
            <a:ln w="38100" cap="sq">
              <a:solidFill>
                <a:srgbClr val="417276"/>
              </a:solidFill>
              <a:prstDash val="solid"/>
              <a:miter/>
            </a:ln>
          </p:spPr>
          <p:txBody>
            <a:bodyPr/>
            <a:lstStyle/>
            <a:p>
              <a:endParaRPr lang="en-US"/>
            </a:p>
          </p:txBody>
        </p:sp>
        <p:sp>
          <p:nvSpPr>
            <p:cNvPr id="94" name="TextBox 94"/>
            <p:cNvSpPr txBox="1"/>
            <p:nvPr/>
          </p:nvSpPr>
          <p:spPr>
            <a:xfrm>
              <a:off x="0" y="-152400"/>
              <a:ext cx="812800" cy="965200"/>
            </a:xfrm>
            <a:prstGeom prst="rect">
              <a:avLst/>
            </a:prstGeom>
          </p:spPr>
          <p:txBody>
            <a:bodyPr lIns="50800" tIns="50800" rIns="50800" bIns="50800" rtlCol="0" anchor="ctr"/>
            <a:lstStyle/>
            <a:p>
              <a:pPr algn="ctr">
                <a:lnSpc>
                  <a:spcPts val="4613"/>
                </a:lnSpc>
              </a:pPr>
              <a:endParaRPr/>
            </a:p>
          </p:txBody>
        </p:sp>
      </p:grpSp>
      <p:sp>
        <p:nvSpPr>
          <p:cNvPr id="95" name="TextBox 95"/>
          <p:cNvSpPr txBox="1"/>
          <p:nvPr/>
        </p:nvSpPr>
        <p:spPr>
          <a:xfrm>
            <a:off x="795633" y="186448"/>
            <a:ext cx="3252205" cy="378294"/>
          </a:xfrm>
          <a:prstGeom prst="rect">
            <a:avLst/>
          </a:prstGeom>
        </p:spPr>
        <p:txBody>
          <a:bodyPr lIns="0" tIns="0" rIns="0" bIns="0" rtlCol="0" anchor="t">
            <a:spAutoFit/>
          </a:bodyPr>
          <a:lstStyle/>
          <a:p>
            <a:pPr algn="ctr">
              <a:lnSpc>
                <a:spcPts val="2740"/>
              </a:lnSpc>
            </a:pPr>
            <a:r>
              <a:rPr lang="en-US" sz="2141">
                <a:solidFill>
                  <a:srgbClr val="417276"/>
                </a:solidFill>
                <a:latin typeface="Gotham 2"/>
              </a:rPr>
              <a:t>THINKING...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7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7"/>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0"/>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6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33"/>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6"/>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83"/>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8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7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1"/>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76"/>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39"/>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77"/>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1" grpId="0"/>
      <p:bldP spid="54" grpId="0"/>
      <p:bldP spid="55" grpId="0"/>
      <p:bldP spid="56" grpId="0"/>
      <p:bldP spid="57" grpId="0"/>
      <p:bldP spid="58" grpId="0"/>
      <p:bldP spid="59" grpId="0"/>
      <p:bldP spid="63" grpId="0"/>
      <p:bldP spid="64" grpId="0"/>
      <p:bldP spid="65" grpId="0"/>
      <p:bldP spid="66" grpId="0"/>
      <p:bldP spid="67" grpId="0"/>
      <p:bldP spid="68" grpId="0"/>
      <p:bldP spid="69" grpId="0"/>
      <p:bldP spid="73" grpId="0"/>
      <p:bldP spid="74" grpId="0"/>
      <p:bldP spid="75" grpId="0"/>
      <p:bldP spid="76" grpId="0"/>
      <p:bldP spid="77" grpId="0"/>
      <p:bldP spid="81" grpId="0"/>
      <p:bldP spid="86" grpId="0"/>
      <p:bldP spid="91" grpId="0"/>
      <p:bldP spid="9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6F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D8C6F-93F9-46B9-8F7D-81E0C33C0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 y="0"/>
            <a:ext cx="18286857" cy="10285714"/>
          </a:xfrm>
          <a:prstGeom prst="rect">
            <a:avLst/>
          </a:prstGeom>
        </p:spPr>
      </p:pic>
      <p:sp>
        <p:nvSpPr>
          <p:cNvPr id="22" name="TextBox 3">
            <a:extLst>
              <a:ext uri="{FF2B5EF4-FFF2-40B4-BE49-F238E27FC236}">
                <a16:creationId xmlns:a16="http://schemas.microsoft.com/office/drawing/2014/main" id="{77AF7093-289B-4EF6-BE7D-7A117808710F}"/>
              </a:ext>
            </a:extLst>
          </p:cNvPr>
          <p:cNvSpPr txBox="1"/>
          <p:nvPr/>
        </p:nvSpPr>
        <p:spPr>
          <a:xfrm>
            <a:off x="496965" y="2574829"/>
            <a:ext cx="9257403" cy="1261627"/>
          </a:xfrm>
          <a:prstGeom prst="rect">
            <a:avLst/>
          </a:prstGeom>
        </p:spPr>
        <p:txBody>
          <a:bodyPr lIns="0" tIns="0" rIns="0" bIns="0" rtlCol="0" anchor="t">
            <a:spAutoFit/>
          </a:bodyPr>
          <a:lstStyle/>
          <a:p>
            <a:pPr>
              <a:lnSpc>
                <a:spcPts val="3980"/>
              </a:lnSpc>
            </a:pPr>
            <a:r>
              <a:rPr lang="en-US" sz="4326" spc="43" dirty="0">
                <a:solidFill>
                  <a:srgbClr val="417276"/>
                </a:solidFill>
                <a:latin typeface="Gotham 3"/>
              </a:rPr>
              <a:t>Ministry Cracks:​</a:t>
            </a:r>
          </a:p>
          <a:p>
            <a:pPr>
              <a:lnSpc>
                <a:spcPts val="1840"/>
              </a:lnSpc>
            </a:pPr>
            <a:endParaRPr lang="en-US" sz="4326" spc="43" dirty="0">
              <a:solidFill>
                <a:srgbClr val="417276"/>
              </a:solidFill>
              <a:latin typeface="Gotham 3"/>
            </a:endParaRPr>
          </a:p>
          <a:p>
            <a:pPr>
              <a:lnSpc>
                <a:spcPts val="3980"/>
              </a:lnSpc>
            </a:pPr>
            <a:endParaRPr lang="en-US" sz="4326" spc="43" dirty="0">
              <a:solidFill>
                <a:srgbClr val="417276"/>
              </a:solidFill>
              <a:latin typeface="Gotham 3"/>
            </a:endParaRPr>
          </a:p>
        </p:txBody>
      </p:sp>
      <p:sp>
        <p:nvSpPr>
          <p:cNvPr id="24" name="TextBox 5">
            <a:extLst>
              <a:ext uri="{FF2B5EF4-FFF2-40B4-BE49-F238E27FC236}">
                <a16:creationId xmlns:a16="http://schemas.microsoft.com/office/drawing/2014/main" id="{C655897A-3197-43C4-950F-2A646F68DDC8}"/>
              </a:ext>
            </a:extLst>
          </p:cNvPr>
          <p:cNvSpPr txBox="1"/>
          <p:nvPr/>
        </p:nvSpPr>
        <p:spPr>
          <a:xfrm>
            <a:off x="957824" y="555640"/>
            <a:ext cx="18620132" cy="1077218"/>
          </a:xfrm>
          <a:prstGeom prst="rect">
            <a:avLst/>
          </a:prstGeom>
        </p:spPr>
        <p:txBody>
          <a:bodyPr lIns="0" tIns="0" rIns="0" bIns="0" rtlCol="0" anchor="t">
            <a:spAutoFit/>
          </a:bodyPr>
          <a:lstStyle/>
          <a:p>
            <a:pPr>
              <a:lnSpc>
                <a:spcPts val="8400"/>
              </a:lnSpc>
            </a:pPr>
            <a:r>
              <a:rPr lang="en-US" sz="8000" dirty="0">
                <a:solidFill>
                  <a:srgbClr val="124854"/>
                </a:solidFill>
                <a:latin typeface="Gotham 6"/>
              </a:rPr>
              <a:t>​ANXIETY-FUELED IDENTITY</a:t>
            </a:r>
          </a:p>
        </p:txBody>
      </p:sp>
      <p:sp>
        <p:nvSpPr>
          <p:cNvPr id="25" name="TextBox 6">
            <a:extLst>
              <a:ext uri="{FF2B5EF4-FFF2-40B4-BE49-F238E27FC236}">
                <a16:creationId xmlns:a16="http://schemas.microsoft.com/office/drawing/2014/main" id="{119C2E7D-F1AC-4C38-A630-B6FCE16B115B}"/>
              </a:ext>
            </a:extLst>
          </p:cNvPr>
          <p:cNvSpPr txBox="1"/>
          <p:nvPr/>
        </p:nvSpPr>
        <p:spPr>
          <a:xfrm>
            <a:off x="9457189" y="2167976"/>
            <a:ext cx="9257403" cy="3082639"/>
          </a:xfrm>
          <a:prstGeom prst="rect">
            <a:avLst/>
          </a:prstGeom>
        </p:spPr>
        <p:txBody>
          <a:bodyPr lIns="0" tIns="0" rIns="0" bIns="0" rtlCol="0" anchor="t">
            <a:spAutoFit/>
          </a:bodyPr>
          <a:lstStyle/>
          <a:p>
            <a:pPr>
              <a:lnSpc>
                <a:spcPts val="3980"/>
              </a:lnSpc>
            </a:pPr>
            <a:endParaRPr/>
          </a:p>
          <a:p>
            <a:pPr>
              <a:lnSpc>
                <a:spcPts val="3980"/>
              </a:lnSpc>
            </a:pPr>
            <a:endParaRPr/>
          </a:p>
          <a:p>
            <a:pPr marL="933450" lvl="1" indent="-466725">
              <a:lnSpc>
                <a:spcPts val="3980"/>
              </a:lnSpc>
              <a:buFont typeface="Arial"/>
              <a:buChar char="•"/>
            </a:pPr>
            <a:r>
              <a:rPr lang="en-US" sz="4300" spc="43" dirty="0">
                <a:solidFill>
                  <a:srgbClr val="417276"/>
                </a:solidFill>
                <a:latin typeface="Gotham 3"/>
              </a:rPr>
              <a:t>misaligned priorities ​</a:t>
            </a:r>
            <a:endParaRPr lang="en-US" sz="4300" spc="43" dirty="0">
              <a:solidFill>
                <a:srgbClr val="417276"/>
              </a:solidFill>
              <a:latin typeface="Gotham 3"/>
              <a:cs typeface="Gotham 3"/>
            </a:endParaRPr>
          </a:p>
          <a:p>
            <a:pPr marL="933450" lvl="1" indent="-466725">
              <a:lnSpc>
                <a:spcPts val="3980"/>
              </a:lnSpc>
              <a:buFont typeface="Arial"/>
              <a:buChar char="•"/>
            </a:pPr>
            <a:endParaRPr lang="en-US" sz="4300" spc="43" dirty="0">
              <a:solidFill>
                <a:srgbClr val="417276"/>
              </a:solidFill>
              <a:latin typeface="Gotham 3"/>
              <a:cs typeface="Gotham 3"/>
            </a:endParaRPr>
          </a:p>
          <a:p>
            <a:pPr>
              <a:lnSpc>
                <a:spcPts val="3980"/>
              </a:lnSpc>
            </a:pPr>
            <a:endParaRPr lang="en-US" sz="4326" spc="43">
              <a:solidFill>
                <a:srgbClr val="417276"/>
              </a:solidFill>
              <a:latin typeface="Gotham 3"/>
            </a:endParaRPr>
          </a:p>
          <a:p>
            <a:pPr>
              <a:lnSpc>
                <a:spcPts val="3980"/>
              </a:lnSpc>
            </a:pPr>
            <a:endParaRPr lang="en-US" sz="4326" spc="43">
              <a:solidFill>
                <a:srgbClr val="417276"/>
              </a:solidFill>
              <a:latin typeface="Gotham 3"/>
            </a:endParaRPr>
          </a:p>
        </p:txBody>
      </p:sp>
      <p:sp>
        <p:nvSpPr>
          <p:cNvPr id="4" name="TextBox 3">
            <a:extLst>
              <a:ext uri="{FF2B5EF4-FFF2-40B4-BE49-F238E27FC236}">
                <a16:creationId xmlns:a16="http://schemas.microsoft.com/office/drawing/2014/main" id="{709D388E-25F4-2F23-D9B5-63C9C11CE868}"/>
              </a:ext>
            </a:extLst>
          </p:cNvPr>
          <p:cNvSpPr txBox="1"/>
          <p:nvPr/>
        </p:nvSpPr>
        <p:spPr>
          <a:xfrm>
            <a:off x="489858" y="2971801"/>
            <a:ext cx="11168742"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300" dirty="0">
                <a:latin typeface="Gotham 3"/>
                <a:cs typeface="Segoe UI"/>
              </a:rPr>
              <a:t>​</a:t>
            </a:r>
            <a:endParaRPr lang="en-US" dirty="0"/>
          </a:p>
          <a:p>
            <a:pPr marL="933450" lvl="1" indent="-466725">
              <a:buFont typeface="Arial,Sans-Serif"/>
              <a:buChar char="•"/>
            </a:pPr>
            <a:r>
              <a:rPr lang="en-US" sz="4300" dirty="0">
                <a:solidFill>
                  <a:srgbClr val="417276"/>
                </a:solidFill>
                <a:latin typeface="Gotham 3"/>
                <a:cs typeface="Arial"/>
              </a:rPr>
              <a:t>temper ​</a:t>
            </a:r>
            <a:r>
              <a:rPr lang="en-US" sz="4300" dirty="0">
                <a:latin typeface="Gotham 3"/>
                <a:cs typeface="Arial"/>
              </a:rPr>
              <a:t>​</a:t>
            </a:r>
            <a:endParaRPr lang="en-US" sz="4300" dirty="0">
              <a:latin typeface="Gotham 3"/>
              <a:cs typeface="Segoe UI"/>
            </a:endParaRPr>
          </a:p>
        </p:txBody>
      </p:sp>
      <p:sp>
        <p:nvSpPr>
          <p:cNvPr id="5" name="TextBox 4">
            <a:extLst>
              <a:ext uri="{FF2B5EF4-FFF2-40B4-BE49-F238E27FC236}">
                <a16:creationId xmlns:a16="http://schemas.microsoft.com/office/drawing/2014/main" id="{694265BF-0DCA-DF47-CF98-464492B8D0ED}"/>
              </a:ext>
            </a:extLst>
          </p:cNvPr>
          <p:cNvSpPr txBox="1"/>
          <p:nvPr/>
        </p:nvSpPr>
        <p:spPr>
          <a:xfrm>
            <a:off x="489857" y="2988128"/>
            <a:ext cx="8964385"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33450" lvl="1" indent="-466725">
              <a:buFont typeface="Arial,Sans-Serif"/>
              <a:buChar char="•"/>
            </a:pPr>
            <a:r>
              <a:rPr lang="en-US" sz="4300" dirty="0">
                <a:solidFill>
                  <a:srgbClr val="417276"/>
                </a:solidFill>
                <a:latin typeface="Gotham 3"/>
                <a:cs typeface="Arial"/>
              </a:rPr>
              <a:t>passive-aggressive tactics ​</a:t>
            </a:r>
            <a:r>
              <a:rPr lang="en-US" sz="4300" dirty="0">
                <a:latin typeface="Gotham 3"/>
                <a:cs typeface="Arial"/>
              </a:rPr>
              <a:t>​</a:t>
            </a:r>
            <a:r>
              <a:rPr lang="en-US" sz="4300" dirty="0">
                <a:solidFill>
                  <a:srgbClr val="417276"/>
                </a:solidFill>
                <a:latin typeface="Gotham 3"/>
                <a:cs typeface="Arial"/>
              </a:rPr>
              <a:t> ​</a:t>
            </a:r>
            <a:r>
              <a:rPr lang="en-US" sz="4300" dirty="0">
                <a:latin typeface="Gotham 3"/>
                <a:cs typeface="Arial"/>
              </a:rPr>
              <a:t>​​</a:t>
            </a:r>
            <a:endParaRPr lang="en-US" sz="4300" dirty="0">
              <a:latin typeface="Gotham 3"/>
              <a:cs typeface="Segoe UI"/>
            </a:endParaRPr>
          </a:p>
        </p:txBody>
      </p:sp>
      <p:sp>
        <p:nvSpPr>
          <p:cNvPr id="6" name="TextBox 5">
            <a:extLst>
              <a:ext uri="{FF2B5EF4-FFF2-40B4-BE49-F238E27FC236}">
                <a16:creationId xmlns:a16="http://schemas.microsoft.com/office/drawing/2014/main" id="{57CFC16C-A293-A74E-ACC5-E24ACDFACA30}"/>
              </a:ext>
            </a:extLst>
          </p:cNvPr>
          <p:cNvSpPr txBox="1"/>
          <p:nvPr/>
        </p:nvSpPr>
        <p:spPr>
          <a:xfrm>
            <a:off x="489857" y="3608614"/>
            <a:ext cx="7298871"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66725" lvl="1"/>
            <a:r>
              <a:rPr lang="en-US" sz="4300" dirty="0">
                <a:solidFill>
                  <a:srgbClr val="417276"/>
                </a:solidFill>
                <a:latin typeface="Gotham 3"/>
                <a:cs typeface="Arial"/>
              </a:rPr>
              <a:t>​</a:t>
            </a:r>
            <a:r>
              <a:rPr lang="en-US" sz="4300" dirty="0">
                <a:latin typeface="Gotham 3"/>
                <a:cs typeface="Arial"/>
              </a:rPr>
              <a:t>​​</a:t>
            </a:r>
            <a:endParaRPr lang="en-US" dirty="0">
              <a:solidFill>
                <a:srgbClr val="000000"/>
              </a:solidFill>
              <a:latin typeface="Calibri"/>
              <a:ea typeface="Calibri"/>
              <a:cs typeface="Calibri"/>
            </a:endParaRPr>
          </a:p>
          <a:p>
            <a:pPr marL="933450" lvl="1" indent="-466725">
              <a:buFont typeface="Arial,Sans-Serif"/>
              <a:buChar char="•"/>
            </a:pPr>
            <a:r>
              <a:rPr lang="en-US" sz="4300" dirty="0">
                <a:solidFill>
                  <a:srgbClr val="417276"/>
                </a:solidFill>
                <a:latin typeface="Gotham 3"/>
                <a:cs typeface="Arial"/>
              </a:rPr>
              <a:t>manipulation ​</a:t>
            </a:r>
            <a:r>
              <a:rPr lang="en-US" sz="4300" dirty="0">
                <a:latin typeface="Gotham 3"/>
                <a:cs typeface="Arial"/>
              </a:rPr>
              <a:t>​</a:t>
            </a:r>
            <a:endParaRPr lang="en-US" dirty="0"/>
          </a:p>
        </p:txBody>
      </p:sp>
      <p:sp>
        <p:nvSpPr>
          <p:cNvPr id="7" name="TextBox 6">
            <a:extLst>
              <a:ext uri="{FF2B5EF4-FFF2-40B4-BE49-F238E27FC236}">
                <a16:creationId xmlns:a16="http://schemas.microsoft.com/office/drawing/2014/main" id="{07328E47-C759-7A97-3BC2-BCAEE024C1C9}"/>
              </a:ext>
            </a:extLst>
          </p:cNvPr>
          <p:cNvSpPr txBox="1"/>
          <p:nvPr/>
        </p:nvSpPr>
        <p:spPr>
          <a:xfrm>
            <a:off x="489857" y="4229100"/>
            <a:ext cx="6972300" cy="2077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66725" lvl="1"/>
            <a:r>
              <a:rPr lang="en-US" sz="4300" dirty="0">
                <a:solidFill>
                  <a:srgbClr val="417276"/>
                </a:solidFill>
                <a:latin typeface="Gotham 3"/>
                <a:cs typeface="Arial"/>
              </a:rPr>
              <a:t>​</a:t>
            </a:r>
            <a:r>
              <a:rPr lang="en-US" sz="4300" dirty="0">
                <a:latin typeface="Gotham 3"/>
                <a:cs typeface="Arial"/>
              </a:rPr>
              <a:t>​​</a:t>
            </a:r>
            <a:endParaRPr lang="en-US" dirty="0">
              <a:ea typeface="Calibri"/>
              <a:cs typeface="Calibri"/>
            </a:endParaRPr>
          </a:p>
          <a:p>
            <a:pPr marL="933450" lvl="1" indent="-466725">
              <a:buFont typeface="Arial,Sans-Serif"/>
              <a:buChar char="•"/>
            </a:pPr>
            <a:r>
              <a:rPr lang="en-US" sz="4300" dirty="0">
                <a:solidFill>
                  <a:srgbClr val="417276"/>
                </a:solidFill>
                <a:latin typeface="Gotham 3"/>
                <a:cs typeface="Arial"/>
              </a:rPr>
              <a:t>coercion​</a:t>
            </a:r>
            <a:r>
              <a:rPr lang="en-US" sz="4300" dirty="0">
                <a:latin typeface="Gotham 3"/>
                <a:cs typeface="Arial"/>
              </a:rPr>
              <a:t>​​</a:t>
            </a:r>
          </a:p>
          <a:p>
            <a:pPr marL="933450" lvl="1" indent="-466725">
              <a:buFont typeface="Arial,Sans-Serif"/>
              <a:buChar char="•"/>
            </a:pPr>
            <a:endParaRPr lang="en-US" sz="4300" dirty="0">
              <a:latin typeface="Gotham 3"/>
              <a:cs typeface="Arial"/>
            </a:endParaRPr>
          </a:p>
        </p:txBody>
      </p:sp>
      <p:sp>
        <p:nvSpPr>
          <p:cNvPr id="8" name="TextBox 7">
            <a:extLst>
              <a:ext uri="{FF2B5EF4-FFF2-40B4-BE49-F238E27FC236}">
                <a16:creationId xmlns:a16="http://schemas.microsoft.com/office/drawing/2014/main" id="{6FD4D23A-CE8C-7D3F-D807-95E6CF1FF08C}"/>
              </a:ext>
            </a:extLst>
          </p:cNvPr>
          <p:cNvSpPr txBox="1"/>
          <p:nvPr/>
        </p:nvSpPr>
        <p:spPr>
          <a:xfrm>
            <a:off x="489857" y="5551715"/>
            <a:ext cx="5323114" cy="2077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33450" lvl="1" indent="-466725">
              <a:buFont typeface="Arial,Sans-Serif"/>
              <a:buChar char="•"/>
            </a:pPr>
            <a:r>
              <a:rPr lang="en-US" sz="4300" dirty="0">
                <a:solidFill>
                  <a:srgbClr val="417276"/>
                </a:solidFill>
                <a:latin typeface="Gotham 3"/>
                <a:cs typeface="Arial"/>
              </a:rPr>
              <a:t>“hard sell”​</a:t>
            </a:r>
            <a:r>
              <a:rPr lang="en-US" sz="4300" dirty="0">
                <a:latin typeface="Gotham 3"/>
                <a:cs typeface="Arial"/>
              </a:rPr>
              <a:t>​​</a:t>
            </a:r>
            <a:endParaRPr lang="en-US">
              <a:ea typeface="Calibri"/>
              <a:cs typeface="Calibri"/>
            </a:endParaRPr>
          </a:p>
          <a:p>
            <a:pPr marL="933450" lvl="1" indent="-466725">
              <a:buFont typeface="Arial,Sans-Serif"/>
              <a:buChar char="•"/>
            </a:pPr>
            <a:endParaRPr lang="en-US" sz="4300" dirty="0">
              <a:latin typeface="Gotham 3"/>
              <a:cs typeface="Arial"/>
            </a:endParaRPr>
          </a:p>
          <a:p>
            <a:r>
              <a:rPr lang="en-US" sz="4300" dirty="0">
                <a:latin typeface="Gotham 3"/>
                <a:cs typeface="Segoe UI"/>
              </a:rPr>
              <a:t>​​</a:t>
            </a:r>
          </a:p>
        </p:txBody>
      </p:sp>
      <p:sp>
        <p:nvSpPr>
          <p:cNvPr id="9" name="TextBox 8">
            <a:extLst>
              <a:ext uri="{FF2B5EF4-FFF2-40B4-BE49-F238E27FC236}">
                <a16:creationId xmlns:a16="http://schemas.microsoft.com/office/drawing/2014/main" id="{0360D080-6B2B-6499-488C-4DA3EE0F8479}"/>
              </a:ext>
            </a:extLst>
          </p:cNvPr>
          <p:cNvSpPr txBox="1"/>
          <p:nvPr/>
        </p:nvSpPr>
        <p:spPr>
          <a:xfrm>
            <a:off x="489857" y="6172200"/>
            <a:ext cx="9601200"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33450" lvl="1" indent="-466725">
              <a:buFont typeface="Arial,Sans-Serif"/>
              <a:buChar char="•"/>
            </a:pPr>
            <a:r>
              <a:rPr lang="en-US" sz="4300" dirty="0">
                <a:solidFill>
                  <a:srgbClr val="417276"/>
                </a:solidFill>
                <a:latin typeface="Gotham 3"/>
                <a:cs typeface="Arial"/>
              </a:rPr>
              <a:t>position​</a:t>
            </a:r>
            <a:r>
              <a:rPr lang="en-US" sz="4300" dirty="0">
                <a:latin typeface="Gotham 3"/>
                <a:cs typeface="Arial"/>
              </a:rPr>
              <a:t>​​</a:t>
            </a:r>
            <a:endParaRPr lang="en-US" sz="4300" dirty="0">
              <a:latin typeface="Gotham 3"/>
              <a:cs typeface="Segoe UI"/>
            </a:endParaRPr>
          </a:p>
        </p:txBody>
      </p:sp>
      <p:sp>
        <p:nvSpPr>
          <p:cNvPr id="10" name="TextBox 9">
            <a:extLst>
              <a:ext uri="{FF2B5EF4-FFF2-40B4-BE49-F238E27FC236}">
                <a16:creationId xmlns:a16="http://schemas.microsoft.com/office/drawing/2014/main" id="{806A49CF-9EA1-F97E-4AB6-84166507114D}"/>
              </a:ext>
            </a:extLst>
          </p:cNvPr>
          <p:cNvSpPr txBox="1"/>
          <p:nvPr/>
        </p:nvSpPr>
        <p:spPr>
          <a:xfrm>
            <a:off x="489857" y="6890658"/>
            <a:ext cx="10646227" cy="2077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33450" lvl="1" indent="-466725">
              <a:buFont typeface="Arial,Sans-Serif"/>
              <a:buChar char="•"/>
            </a:pPr>
            <a:r>
              <a:rPr lang="en-US" sz="4300" dirty="0">
                <a:solidFill>
                  <a:srgbClr val="417276"/>
                </a:solidFill>
                <a:latin typeface="Gotham 3"/>
                <a:cs typeface="Arial"/>
              </a:rPr>
              <a:t>work-</a:t>
            </a:r>
            <a:r>
              <a:rPr lang="en-US" sz="4300" dirty="0" err="1">
                <a:solidFill>
                  <a:srgbClr val="417276"/>
                </a:solidFill>
                <a:latin typeface="Gotham 3"/>
                <a:cs typeface="Arial"/>
              </a:rPr>
              <a:t>aholism</a:t>
            </a:r>
            <a:r>
              <a:rPr lang="en-US" sz="4300" dirty="0">
                <a:solidFill>
                  <a:srgbClr val="417276"/>
                </a:solidFill>
                <a:latin typeface="Gotham 3"/>
                <a:cs typeface="Arial"/>
              </a:rPr>
              <a:t> (“you can</a:t>
            </a:r>
            <a:endParaRPr lang="en-US">
              <a:solidFill>
                <a:srgbClr val="000000"/>
              </a:solidFill>
              <a:latin typeface="Calibri"/>
              <a:ea typeface="Calibri"/>
              <a:cs typeface="Calibri"/>
            </a:endParaRPr>
          </a:p>
          <a:p>
            <a:pPr marL="466725" lvl="1"/>
            <a:r>
              <a:rPr lang="en-US" sz="4300" dirty="0">
                <a:solidFill>
                  <a:srgbClr val="417276"/>
                </a:solidFill>
                <a:latin typeface="Gotham 3"/>
                <a:cs typeface="Arial"/>
              </a:rPr>
              <a:t>   rest in heaven!”)​</a:t>
            </a:r>
            <a:r>
              <a:rPr lang="en-US" sz="4300" dirty="0">
                <a:latin typeface="Gotham 3"/>
                <a:cs typeface="Arial"/>
              </a:rPr>
              <a:t>​​</a:t>
            </a:r>
            <a:endParaRPr lang="en-US" dirty="0">
              <a:ea typeface="Calibri"/>
              <a:cs typeface="Calibri"/>
            </a:endParaRPr>
          </a:p>
          <a:p>
            <a:r>
              <a:rPr lang="en-US" sz="4300" dirty="0">
                <a:latin typeface="Gotham 3"/>
                <a:cs typeface="Segoe UI"/>
              </a:rPr>
              <a:t>​​</a:t>
            </a:r>
          </a:p>
        </p:txBody>
      </p:sp>
      <p:sp>
        <p:nvSpPr>
          <p:cNvPr id="11" name="TextBox 10">
            <a:extLst>
              <a:ext uri="{FF2B5EF4-FFF2-40B4-BE49-F238E27FC236}">
                <a16:creationId xmlns:a16="http://schemas.microsoft.com/office/drawing/2014/main" id="{7C5B1CFF-42A5-9079-C982-473E48392498}"/>
              </a:ext>
            </a:extLst>
          </p:cNvPr>
          <p:cNvSpPr txBox="1"/>
          <p:nvPr/>
        </p:nvSpPr>
        <p:spPr>
          <a:xfrm>
            <a:off x="9372600" y="3690259"/>
            <a:ext cx="8147957"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33450" lvl="1" indent="-466725">
              <a:buFont typeface="Arial,Sans-Serif"/>
              <a:buChar char="•"/>
            </a:pPr>
            <a:r>
              <a:rPr lang="en-US" sz="4300" dirty="0">
                <a:solidFill>
                  <a:srgbClr val="417276"/>
                </a:solidFill>
                <a:latin typeface="Gotham 3"/>
                <a:cs typeface="Arial"/>
              </a:rPr>
              <a:t>fear-based decisions ​</a:t>
            </a:r>
            <a:r>
              <a:rPr lang="en-US" sz="4300" dirty="0">
                <a:latin typeface="Gotham 3"/>
                <a:cs typeface="Arial"/>
              </a:rPr>
              <a:t>​</a:t>
            </a:r>
            <a:r>
              <a:rPr lang="en-US" sz="4300" dirty="0">
                <a:solidFill>
                  <a:srgbClr val="417276"/>
                </a:solidFill>
                <a:latin typeface="Gotham 3"/>
                <a:cs typeface="Arial"/>
              </a:rPr>
              <a:t>​</a:t>
            </a:r>
            <a:endParaRPr lang="en-US" sz="4300" dirty="0">
              <a:solidFill>
                <a:srgbClr val="000000"/>
              </a:solidFill>
              <a:latin typeface="Gotham 3"/>
              <a:cs typeface="Arial"/>
            </a:endParaRPr>
          </a:p>
        </p:txBody>
      </p:sp>
      <p:sp>
        <p:nvSpPr>
          <p:cNvPr id="12" name="TextBox 11">
            <a:extLst>
              <a:ext uri="{FF2B5EF4-FFF2-40B4-BE49-F238E27FC236}">
                <a16:creationId xmlns:a16="http://schemas.microsoft.com/office/drawing/2014/main" id="{3D1DE227-0E48-C612-0EE3-6ADEE3E28EE4}"/>
              </a:ext>
            </a:extLst>
          </p:cNvPr>
          <p:cNvSpPr txBox="1"/>
          <p:nvPr/>
        </p:nvSpPr>
        <p:spPr>
          <a:xfrm>
            <a:off x="9372600" y="4343400"/>
            <a:ext cx="10515600"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33450" lvl="1" indent="-466725">
              <a:buFont typeface="Arial,Sans-Serif"/>
              <a:buChar char="•"/>
            </a:pPr>
            <a:r>
              <a:rPr lang="en-US" sz="4300" dirty="0">
                <a:solidFill>
                  <a:srgbClr val="417276"/>
                </a:solidFill>
                <a:latin typeface="Gotham 3"/>
                <a:cs typeface="Arial"/>
              </a:rPr>
              <a:t>self-comforting behaviors​</a:t>
            </a:r>
            <a:r>
              <a:rPr lang="en-US" sz="4300" dirty="0">
                <a:latin typeface="Gotham 3"/>
                <a:cs typeface="Arial"/>
              </a:rPr>
              <a:t>​</a:t>
            </a:r>
            <a:endParaRPr lang="en-US" dirty="0">
              <a:ea typeface="Calibri"/>
              <a:cs typeface="Calibri"/>
            </a:endParaRPr>
          </a:p>
        </p:txBody>
      </p:sp>
      <p:sp>
        <p:nvSpPr>
          <p:cNvPr id="13" name="TextBox 12">
            <a:extLst>
              <a:ext uri="{FF2B5EF4-FFF2-40B4-BE49-F238E27FC236}">
                <a16:creationId xmlns:a16="http://schemas.microsoft.com/office/drawing/2014/main" id="{9AE7CF73-1F79-3BBC-117C-CA07BE0A3960}"/>
              </a:ext>
            </a:extLst>
          </p:cNvPr>
          <p:cNvSpPr txBox="1"/>
          <p:nvPr/>
        </p:nvSpPr>
        <p:spPr>
          <a:xfrm>
            <a:off x="9372600" y="4980215"/>
            <a:ext cx="6727371"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33450" lvl="1" indent="-466725">
              <a:buFont typeface="Arial,Sans-Serif"/>
              <a:buChar char="•"/>
            </a:pPr>
            <a:r>
              <a:rPr lang="en-US" sz="4300" dirty="0">
                <a:solidFill>
                  <a:srgbClr val="417276"/>
                </a:solidFill>
                <a:latin typeface="Gotham 3"/>
                <a:cs typeface="Arial"/>
              </a:rPr>
              <a:t>procrastination​</a:t>
            </a:r>
            <a:r>
              <a:rPr lang="en-US" sz="4300" dirty="0">
                <a:latin typeface="Gotham 3"/>
                <a:cs typeface="Arial"/>
              </a:rPr>
              <a:t>​</a:t>
            </a:r>
            <a:endParaRPr lang="en-US" sz="4300" dirty="0">
              <a:solidFill>
                <a:srgbClr val="417276"/>
              </a:solidFill>
              <a:latin typeface="Gotham 3"/>
              <a:cs typeface="Arial"/>
            </a:endParaRPr>
          </a:p>
        </p:txBody>
      </p:sp>
      <p:sp>
        <p:nvSpPr>
          <p:cNvPr id="14" name="TextBox 13">
            <a:extLst>
              <a:ext uri="{FF2B5EF4-FFF2-40B4-BE49-F238E27FC236}">
                <a16:creationId xmlns:a16="http://schemas.microsoft.com/office/drawing/2014/main" id="{47571A8B-DF7F-B171-2A1F-B62C47177CA4}"/>
              </a:ext>
            </a:extLst>
          </p:cNvPr>
          <p:cNvSpPr txBox="1"/>
          <p:nvPr/>
        </p:nvSpPr>
        <p:spPr>
          <a:xfrm>
            <a:off x="9372599" y="5617029"/>
            <a:ext cx="10205357"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33450" lvl="1" indent="-466725">
              <a:buFont typeface="Arial,Sans-Serif"/>
              <a:buChar char="•"/>
            </a:pPr>
            <a:r>
              <a:rPr lang="en-US" sz="4300">
                <a:solidFill>
                  <a:srgbClr val="417276"/>
                </a:solidFill>
                <a:latin typeface="Gotham 3"/>
                <a:cs typeface="Arial"/>
              </a:rPr>
              <a:t>people-pleasing actions​</a:t>
            </a:r>
            <a:r>
              <a:rPr lang="en-US" sz="4300">
                <a:latin typeface="Gotham 3"/>
                <a:cs typeface="Arial"/>
              </a:rPr>
              <a:t>​</a:t>
            </a:r>
            <a:endParaRPr lang="en-US" sz="4300">
              <a:solidFill>
                <a:srgbClr val="417276"/>
              </a:solidFill>
              <a:latin typeface="Gotham 3"/>
              <a:cs typeface="Arial"/>
            </a:endParaRPr>
          </a:p>
        </p:txBody>
      </p:sp>
      <p:sp>
        <p:nvSpPr>
          <p:cNvPr id="15" name="TextBox 14">
            <a:extLst>
              <a:ext uri="{FF2B5EF4-FFF2-40B4-BE49-F238E27FC236}">
                <a16:creationId xmlns:a16="http://schemas.microsoft.com/office/drawing/2014/main" id="{83E0C0E1-960F-76D9-26D7-78F1E1E598E6}"/>
              </a:ext>
            </a:extLst>
          </p:cNvPr>
          <p:cNvSpPr txBox="1"/>
          <p:nvPr/>
        </p:nvSpPr>
        <p:spPr>
          <a:xfrm>
            <a:off x="9372600" y="6237515"/>
            <a:ext cx="9144000"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33450" lvl="1" indent="-466725">
              <a:buFont typeface="Arial,Sans-Serif"/>
              <a:buChar char="•"/>
            </a:pPr>
            <a:r>
              <a:rPr lang="en-US" sz="4300" dirty="0">
                <a:solidFill>
                  <a:srgbClr val="417276"/>
                </a:solidFill>
                <a:latin typeface="Gotham 3"/>
                <a:cs typeface="Arial"/>
              </a:rPr>
              <a:t>controlling </a:t>
            </a:r>
            <a:r>
              <a:rPr lang="en-US" sz="4300">
                <a:solidFill>
                  <a:srgbClr val="417276"/>
                </a:solidFill>
                <a:latin typeface="Gotham 3"/>
                <a:cs typeface="Arial"/>
              </a:rPr>
              <a:t>tendencies​</a:t>
            </a:r>
            <a:r>
              <a:rPr lang="en-US" sz="4300">
                <a:latin typeface="Gotham 3"/>
                <a:cs typeface="Arial"/>
              </a:rPr>
              <a:t>​</a:t>
            </a:r>
            <a:endParaRPr lang="en-US"/>
          </a:p>
        </p:txBody>
      </p:sp>
      <p:sp>
        <p:nvSpPr>
          <p:cNvPr id="16" name="TextBox 15">
            <a:extLst>
              <a:ext uri="{FF2B5EF4-FFF2-40B4-BE49-F238E27FC236}">
                <a16:creationId xmlns:a16="http://schemas.microsoft.com/office/drawing/2014/main" id="{3A28F7EB-AFA5-8804-7A9A-9483913C8283}"/>
              </a:ext>
            </a:extLst>
          </p:cNvPr>
          <p:cNvSpPr txBox="1"/>
          <p:nvPr/>
        </p:nvSpPr>
        <p:spPr>
          <a:xfrm>
            <a:off x="9372600" y="6890657"/>
            <a:ext cx="7168243" cy="754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33450" lvl="1" indent="-466725">
              <a:buFont typeface="Arial,Sans-Serif"/>
              <a:buChar char="•"/>
            </a:pPr>
            <a:r>
              <a:rPr lang="en-US" sz="4300" dirty="0">
                <a:solidFill>
                  <a:srgbClr val="417276"/>
                </a:solidFill>
                <a:latin typeface="Gotham 3"/>
                <a:cs typeface="Arial"/>
              </a:rPr>
              <a:t>difficulty celebrating​</a:t>
            </a:r>
            <a:endParaRPr lang="en-US" dirty="0"/>
          </a:p>
        </p:txBody>
      </p:sp>
      <p:sp>
        <p:nvSpPr>
          <p:cNvPr id="27" name="AutoShape 4">
            <a:extLst>
              <a:ext uri="{FF2B5EF4-FFF2-40B4-BE49-F238E27FC236}">
                <a16:creationId xmlns:a16="http://schemas.microsoft.com/office/drawing/2014/main" id="{20F2E09C-4B72-4334-8FFA-14C51E463D76}"/>
              </a:ext>
            </a:extLst>
          </p:cNvPr>
          <p:cNvSpPr/>
          <p:nvPr/>
        </p:nvSpPr>
        <p:spPr>
          <a:xfrm flipV="1">
            <a:off x="-17488" y="1779299"/>
            <a:ext cx="18287999" cy="1"/>
          </a:xfrm>
          <a:prstGeom prst="line">
            <a:avLst/>
          </a:prstGeom>
          <a:ln w="76200" cap="flat">
            <a:solidFill>
              <a:srgbClr val="4F8084"/>
            </a:solidFill>
            <a:prstDash val="soli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6F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D9EBA7-65C2-4C5A-B22B-8CCDD5785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8" y="643"/>
            <a:ext cx="18285714" cy="10285714"/>
          </a:xfrm>
          <a:prstGeom prst="rect">
            <a:avLst/>
          </a:prstGeom>
        </p:spPr>
      </p:pic>
      <p:sp>
        <p:nvSpPr>
          <p:cNvPr id="19" name="TextBox 7">
            <a:extLst>
              <a:ext uri="{FF2B5EF4-FFF2-40B4-BE49-F238E27FC236}">
                <a16:creationId xmlns:a16="http://schemas.microsoft.com/office/drawing/2014/main" id="{A6EE0729-768B-4FF7-AE12-30767CF7D8ED}"/>
              </a:ext>
            </a:extLst>
          </p:cNvPr>
          <p:cNvSpPr txBox="1"/>
          <p:nvPr/>
        </p:nvSpPr>
        <p:spPr>
          <a:xfrm>
            <a:off x="590927" y="576251"/>
            <a:ext cx="18620132" cy="1077218"/>
          </a:xfrm>
          <a:prstGeom prst="rect">
            <a:avLst/>
          </a:prstGeom>
        </p:spPr>
        <p:txBody>
          <a:bodyPr lIns="0" tIns="0" rIns="0" bIns="0" rtlCol="0" anchor="t">
            <a:spAutoFit/>
          </a:bodyPr>
          <a:lstStyle/>
          <a:p>
            <a:pPr>
              <a:lnSpc>
                <a:spcPts val="8400"/>
              </a:lnSpc>
            </a:pPr>
            <a:r>
              <a:rPr lang="en-US" sz="7400" dirty="0">
                <a:solidFill>
                  <a:srgbClr val="124854"/>
                </a:solidFill>
                <a:latin typeface="Gotham 6"/>
              </a:rPr>
              <a:t>​ANXIETY-FUELED IDENTITY (CONT.)</a:t>
            </a:r>
          </a:p>
        </p:txBody>
      </p:sp>
      <p:grpSp>
        <p:nvGrpSpPr>
          <p:cNvPr id="4" name="Group 3">
            <a:extLst>
              <a:ext uri="{FF2B5EF4-FFF2-40B4-BE49-F238E27FC236}">
                <a16:creationId xmlns:a16="http://schemas.microsoft.com/office/drawing/2014/main" id="{492CBAC8-3D56-4E30-98DE-79DF96589345}"/>
              </a:ext>
            </a:extLst>
          </p:cNvPr>
          <p:cNvGrpSpPr/>
          <p:nvPr/>
        </p:nvGrpSpPr>
        <p:grpSpPr>
          <a:xfrm>
            <a:off x="1247372" y="2343862"/>
            <a:ext cx="15755993" cy="5161838"/>
            <a:chOff x="1247372" y="2343862"/>
            <a:chExt cx="15755993" cy="5161838"/>
          </a:xfrm>
        </p:grpSpPr>
        <p:grpSp>
          <p:nvGrpSpPr>
            <p:cNvPr id="16" name="Group 4">
              <a:extLst>
                <a:ext uri="{FF2B5EF4-FFF2-40B4-BE49-F238E27FC236}">
                  <a16:creationId xmlns:a16="http://schemas.microsoft.com/office/drawing/2014/main" id="{80E89EA9-79E1-4A1A-AD72-A9002B47232B}"/>
                </a:ext>
              </a:extLst>
            </p:cNvPr>
            <p:cNvGrpSpPr/>
            <p:nvPr/>
          </p:nvGrpSpPr>
          <p:grpSpPr>
            <a:xfrm>
              <a:off x="1247372" y="2349695"/>
              <a:ext cx="15755993" cy="736405"/>
              <a:chOff x="0" y="0"/>
              <a:chExt cx="2881936" cy="134696"/>
            </a:xfrm>
          </p:grpSpPr>
          <p:sp>
            <p:nvSpPr>
              <p:cNvPr id="17" name="Freeform 5">
                <a:extLst>
                  <a:ext uri="{FF2B5EF4-FFF2-40B4-BE49-F238E27FC236}">
                    <a16:creationId xmlns:a16="http://schemas.microsoft.com/office/drawing/2014/main" id="{A831E98D-94F6-4253-B445-182E69EDCBBB}"/>
                  </a:ext>
                </a:extLst>
              </p:cNvPr>
              <p:cNvSpPr/>
              <p:nvPr/>
            </p:nvSpPr>
            <p:spPr>
              <a:xfrm>
                <a:off x="0" y="0"/>
                <a:ext cx="2881936" cy="134696"/>
              </a:xfrm>
              <a:custGeom>
                <a:avLst/>
                <a:gdLst/>
                <a:ahLst/>
                <a:cxnLst/>
                <a:rect l="l" t="t" r="r" b="b"/>
                <a:pathLst>
                  <a:path w="2881936" h="134696">
                    <a:moveTo>
                      <a:pt x="0" y="0"/>
                    </a:moveTo>
                    <a:lnTo>
                      <a:pt x="2881936" y="0"/>
                    </a:lnTo>
                    <a:lnTo>
                      <a:pt x="2881936" y="134696"/>
                    </a:lnTo>
                    <a:lnTo>
                      <a:pt x="0" y="134696"/>
                    </a:lnTo>
                    <a:close/>
                  </a:path>
                </a:pathLst>
              </a:custGeom>
              <a:solidFill>
                <a:srgbClr val="779FA2"/>
              </a:solidFill>
            </p:spPr>
            <p:txBody>
              <a:bodyPr/>
              <a:lstStyle/>
              <a:p>
                <a:endParaRPr lang="en-US"/>
              </a:p>
            </p:txBody>
          </p:sp>
          <p:sp>
            <p:nvSpPr>
              <p:cNvPr id="18" name="TextBox 6">
                <a:extLst>
                  <a:ext uri="{FF2B5EF4-FFF2-40B4-BE49-F238E27FC236}">
                    <a16:creationId xmlns:a16="http://schemas.microsoft.com/office/drawing/2014/main" id="{F2A066E8-F3A4-4A70-86D3-79210E738C3A}"/>
                  </a:ext>
                </a:extLst>
              </p:cNvPr>
              <p:cNvSpPr txBox="1"/>
              <p:nvPr/>
            </p:nvSpPr>
            <p:spPr>
              <a:xfrm>
                <a:off x="0" y="-152400"/>
                <a:ext cx="2881936" cy="287096"/>
              </a:xfrm>
              <a:prstGeom prst="rect">
                <a:avLst/>
              </a:prstGeom>
            </p:spPr>
            <p:txBody>
              <a:bodyPr lIns="50800" tIns="50800" rIns="50800" bIns="50800" rtlCol="0" anchor="ctr"/>
              <a:lstStyle/>
              <a:p>
                <a:pPr algn="ctr">
                  <a:lnSpc>
                    <a:spcPts val="4613"/>
                  </a:lnSpc>
                </a:pPr>
                <a:endParaRPr/>
              </a:p>
            </p:txBody>
          </p:sp>
        </p:grpSp>
        <p:sp>
          <p:nvSpPr>
            <p:cNvPr id="21" name="TextBox 9">
              <a:extLst>
                <a:ext uri="{FF2B5EF4-FFF2-40B4-BE49-F238E27FC236}">
                  <a16:creationId xmlns:a16="http://schemas.microsoft.com/office/drawing/2014/main" id="{FB098A5B-D49F-41D9-A549-36BDD09966E0}"/>
                </a:ext>
              </a:extLst>
            </p:cNvPr>
            <p:cNvSpPr txBox="1"/>
            <p:nvPr/>
          </p:nvSpPr>
          <p:spPr>
            <a:xfrm>
              <a:off x="1499696" y="2343862"/>
              <a:ext cx="15247227" cy="726615"/>
            </a:xfrm>
            <a:prstGeom prst="rect">
              <a:avLst/>
            </a:prstGeom>
          </p:spPr>
          <p:txBody>
            <a:bodyPr lIns="0" tIns="0" rIns="0" bIns="0" rtlCol="0" anchor="t">
              <a:spAutoFit/>
            </a:bodyPr>
            <a:lstStyle/>
            <a:p>
              <a:pPr algn="ctr">
                <a:lnSpc>
                  <a:spcPts val="5283"/>
                </a:lnSpc>
              </a:pPr>
              <a:r>
                <a:rPr lang="en-US" sz="4127">
                  <a:solidFill>
                    <a:srgbClr val="FFFFFF"/>
                  </a:solidFill>
                  <a:latin typeface="Gotham 2"/>
                </a:rPr>
                <a:t>TRANSACTIONAL INTERACTIONS (NOT THE BEST LIFE)</a:t>
              </a:r>
            </a:p>
          </p:txBody>
        </p:sp>
        <p:grpSp>
          <p:nvGrpSpPr>
            <p:cNvPr id="22" name="Group 10">
              <a:extLst>
                <a:ext uri="{FF2B5EF4-FFF2-40B4-BE49-F238E27FC236}">
                  <a16:creationId xmlns:a16="http://schemas.microsoft.com/office/drawing/2014/main" id="{06B3EE53-A269-4375-B631-FA2D62CB5A25}"/>
                </a:ext>
              </a:extLst>
            </p:cNvPr>
            <p:cNvGrpSpPr/>
            <p:nvPr/>
          </p:nvGrpSpPr>
          <p:grpSpPr>
            <a:xfrm>
              <a:off x="1806255" y="3390900"/>
              <a:ext cx="14634109" cy="4114800"/>
              <a:chOff x="0" y="0"/>
              <a:chExt cx="19512145" cy="5486400"/>
            </a:xfrm>
          </p:grpSpPr>
          <p:sp>
            <p:nvSpPr>
              <p:cNvPr id="23" name="Freeform 11">
                <a:extLst>
                  <a:ext uri="{FF2B5EF4-FFF2-40B4-BE49-F238E27FC236}">
                    <a16:creationId xmlns:a16="http://schemas.microsoft.com/office/drawing/2014/main" id="{10298838-0C97-4189-9C1A-52BF1F0844C9}"/>
                  </a:ext>
                </a:extLst>
              </p:cNvPr>
              <p:cNvSpPr/>
              <p:nvPr/>
            </p:nvSpPr>
            <p:spPr>
              <a:xfrm rot="-5400000" flipH="1">
                <a:off x="16408409" y="1462463"/>
                <a:ext cx="4097342" cy="2110131"/>
              </a:xfrm>
              <a:custGeom>
                <a:avLst/>
                <a:gdLst/>
                <a:ahLst/>
                <a:cxnLst/>
                <a:rect l="l" t="t" r="r" b="b"/>
                <a:pathLst>
                  <a:path w="4097342" h="2110131">
                    <a:moveTo>
                      <a:pt x="4097342" y="0"/>
                    </a:moveTo>
                    <a:lnTo>
                      <a:pt x="0" y="0"/>
                    </a:lnTo>
                    <a:lnTo>
                      <a:pt x="0" y="2110131"/>
                    </a:lnTo>
                    <a:lnTo>
                      <a:pt x="4097342" y="2110131"/>
                    </a:lnTo>
                    <a:lnTo>
                      <a:pt x="409734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Freeform 12">
                <a:extLst>
                  <a:ext uri="{FF2B5EF4-FFF2-40B4-BE49-F238E27FC236}">
                    <a16:creationId xmlns:a16="http://schemas.microsoft.com/office/drawing/2014/main" id="{C3120AF7-444C-4163-A0F7-F961547E004B}"/>
                  </a:ext>
                </a:extLst>
              </p:cNvPr>
              <p:cNvSpPr/>
              <p:nvPr/>
            </p:nvSpPr>
            <p:spPr>
              <a:xfrm>
                <a:off x="2581997" y="0"/>
                <a:ext cx="6621517" cy="5486400"/>
              </a:xfrm>
              <a:custGeom>
                <a:avLst/>
                <a:gdLst/>
                <a:ahLst/>
                <a:cxnLst/>
                <a:rect l="l" t="t" r="r" b="b"/>
                <a:pathLst>
                  <a:path w="6621517" h="5486400">
                    <a:moveTo>
                      <a:pt x="0" y="0"/>
                    </a:moveTo>
                    <a:lnTo>
                      <a:pt x="6621518" y="0"/>
                    </a:lnTo>
                    <a:lnTo>
                      <a:pt x="6621518" y="5486400"/>
                    </a:lnTo>
                    <a:lnTo>
                      <a:pt x="0" y="5486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5" name="Freeform 13">
                <a:extLst>
                  <a:ext uri="{FF2B5EF4-FFF2-40B4-BE49-F238E27FC236}">
                    <a16:creationId xmlns:a16="http://schemas.microsoft.com/office/drawing/2014/main" id="{3263DCDA-38B9-47ED-98B8-97BEA654D196}"/>
                  </a:ext>
                </a:extLst>
              </p:cNvPr>
              <p:cNvSpPr/>
              <p:nvPr/>
            </p:nvSpPr>
            <p:spPr>
              <a:xfrm>
                <a:off x="12467298" y="0"/>
                <a:ext cx="2846070" cy="5486400"/>
              </a:xfrm>
              <a:custGeom>
                <a:avLst/>
                <a:gdLst/>
                <a:ahLst/>
                <a:cxnLst/>
                <a:rect l="l" t="t" r="r" b="b"/>
                <a:pathLst>
                  <a:path w="2846070" h="5486400">
                    <a:moveTo>
                      <a:pt x="0" y="0"/>
                    </a:moveTo>
                    <a:lnTo>
                      <a:pt x="2846070" y="0"/>
                    </a:lnTo>
                    <a:lnTo>
                      <a:pt x="2846070" y="5486400"/>
                    </a:lnTo>
                    <a:lnTo>
                      <a:pt x="0" y="54864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6" name="Freeform 14">
                <a:extLst>
                  <a:ext uri="{FF2B5EF4-FFF2-40B4-BE49-F238E27FC236}">
                    <a16:creationId xmlns:a16="http://schemas.microsoft.com/office/drawing/2014/main" id="{95C8B5C1-E03B-42CA-8C33-A9C9D34F98AE}"/>
                  </a:ext>
                </a:extLst>
              </p:cNvPr>
              <p:cNvSpPr/>
              <p:nvPr/>
            </p:nvSpPr>
            <p:spPr>
              <a:xfrm>
                <a:off x="9510451" y="2137339"/>
                <a:ext cx="2733822" cy="1722308"/>
              </a:xfrm>
              <a:custGeom>
                <a:avLst/>
                <a:gdLst/>
                <a:ahLst/>
                <a:cxnLst/>
                <a:rect l="l" t="t" r="r" b="b"/>
                <a:pathLst>
                  <a:path w="2733822" h="1722308">
                    <a:moveTo>
                      <a:pt x="0" y="0"/>
                    </a:moveTo>
                    <a:lnTo>
                      <a:pt x="2733823" y="0"/>
                    </a:lnTo>
                    <a:lnTo>
                      <a:pt x="2733823" y="1722308"/>
                    </a:lnTo>
                    <a:lnTo>
                      <a:pt x="0" y="172230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7" name="TextBox 15">
                <a:extLst>
                  <a:ext uri="{FF2B5EF4-FFF2-40B4-BE49-F238E27FC236}">
                    <a16:creationId xmlns:a16="http://schemas.microsoft.com/office/drawing/2014/main" id="{AB1C0F39-0C3E-4C5D-96AB-F32F6B47D646}"/>
                  </a:ext>
                </a:extLst>
              </p:cNvPr>
              <p:cNvSpPr txBox="1"/>
              <p:nvPr/>
            </p:nvSpPr>
            <p:spPr>
              <a:xfrm>
                <a:off x="2110131" y="1955588"/>
                <a:ext cx="7988583" cy="787612"/>
              </a:xfrm>
              <a:prstGeom prst="rect">
                <a:avLst/>
              </a:prstGeom>
            </p:spPr>
            <p:txBody>
              <a:bodyPr lIns="0" tIns="0" rIns="0" bIns="0" rtlCol="0" anchor="t">
                <a:spAutoFit/>
              </a:bodyPr>
              <a:lstStyle/>
              <a:p>
                <a:pPr algn="ctr">
                  <a:lnSpc>
                    <a:spcPts val="4480"/>
                  </a:lnSpc>
                </a:pPr>
                <a:r>
                  <a:rPr lang="en-US" sz="3500">
                    <a:solidFill>
                      <a:srgbClr val="FFFFFF"/>
                    </a:solidFill>
                    <a:latin typeface="Gotham 3"/>
                  </a:rPr>
                  <a:t>Ministry      Cracks</a:t>
                </a:r>
              </a:p>
            </p:txBody>
          </p:sp>
          <p:sp>
            <p:nvSpPr>
              <p:cNvPr id="28" name="TextBox 16">
                <a:extLst>
                  <a:ext uri="{FF2B5EF4-FFF2-40B4-BE49-F238E27FC236}">
                    <a16:creationId xmlns:a16="http://schemas.microsoft.com/office/drawing/2014/main" id="{790DDA0F-3688-4873-B525-A6623EB0A128}"/>
                  </a:ext>
                </a:extLst>
              </p:cNvPr>
              <p:cNvSpPr txBox="1"/>
              <p:nvPr/>
            </p:nvSpPr>
            <p:spPr>
              <a:xfrm>
                <a:off x="13490933" y="3422979"/>
                <a:ext cx="4336273" cy="787612"/>
              </a:xfrm>
              <a:prstGeom prst="rect">
                <a:avLst/>
              </a:prstGeom>
            </p:spPr>
            <p:txBody>
              <a:bodyPr lIns="0" tIns="0" rIns="0" bIns="0" rtlCol="0" anchor="t">
                <a:spAutoFit/>
              </a:bodyPr>
              <a:lstStyle/>
              <a:p>
                <a:pPr algn="ctr">
                  <a:lnSpc>
                    <a:spcPts val="4480"/>
                  </a:lnSpc>
                </a:pPr>
                <a:r>
                  <a:rPr lang="en-US" sz="3500">
                    <a:solidFill>
                      <a:srgbClr val="124854"/>
                    </a:solidFill>
                    <a:latin typeface="Gotham 3"/>
                  </a:rPr>
                  <a:t>Fear</a:t>
                </a:r>
              </a:p>
            </p:txBody>
          </p:sp>
          <p:sp>
            <p:nvSpPr>
              <p:cNvPr id="29" name="Freeform 17">
                <a:extLst>
                  <a:ext uri="{FF2B5EF4-FFF2-40B4-BE49-F238E27FC236}">
                    <a16:creationId xmlns:a16="http://schemas.microsoft.com/office/drawing/2014/main" id="{1F4B70CF-1693-4BAF-86E2-CA989B6D1CA2}"/>
                  </a:ext>
                </a:extLst>
              </p:cNvPr>
              <p:cNvSpPr/>
              <p:nvPr/>
            </p:nvSpPr>
            <p:spPr>
              <a:xfrm rot="-5400000" flipH="1">
                <a:off x="-993605" y="1462463"/>
                <a:ext cx="4097342" cy="2110131"/>
              </a:xfrm>
              <a:custGeom>
                <a:avLst/>
                <a:gdLst/>
                <a:ahLst/>
                <a:cxnLst/>
                <a:rect l="l" t="t" r="r" b="b"/>
                <a:pathLst>
                  <a:path w="4097342" h="2110131">
                    <a:moveTo>
                      <a:pt x="4097341" y="0"/>
                    </a:moveTo>
                    <a:lnTo>
                      <a:pt x="0" y="0"/>
                    </a:lnTo>
                    <a:lnTo>
                      <a:pt x="0" y="2110131"/>
                    </a:lnTo>
                    <a:lnTo>
                      <a:pt x="4097341" y="2110131"/>
                    </a:lnTo>
                    <a:lnTo>
                      <a:pt x="409734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sp>
        <p:nvSpPr>
          <p:cNvPr id="32" name="AutoShape 4">
            <a:extLst>
              <a:ext uri="{FF2B5EF4-FFF2-40B4-BE49-F238E27FC236}">
                <a16:creationId xmlns:a16="http://schemas.microsoft.com/office/drawing/2014/main" id="{0A8AD9B0-A5BE-4895-BE7E-8C57EEC239B4}"/>
              </a:ext>
            </a:extLst>
          </p:cNvPr>
          <p:cNvSpPr/>
          <p:nvPr/>
        </p:nvSpPr>
        <p:spPr>
          <a:xfrm flipV="1">
            <a:off x="-17488" y="1779299"/>
            <a:ext cx="18287999" cy="1"/>
          </a:xfrm>
          <a:prstGeom prst="line">
            <a:avLst/>
          </a:prstGeom>
          <a:ln w="76200" cap="flat">
            <a:solidFill>
              <a:srgbClr val="4F8084"/>
            </a:solidFill>
            <a:prstDash val="solid"/>
            <a:headEnd type="none" w="sm" len="sm"/>
            <a:tailEnd type="none" w="sm" len="sm"/>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3FE23D-6D71-443D-938E-14DBA6DCA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
        <p:nvSpPr>
          <p:cNvPr id="2" name="TextBox 2"/>
          <p:cNvSpPr txBox="1"/>
          <p:nvPr/>
        </p:nvSpPr>
        <p:spPr>
          <a:xfrm>
            <a:off x="957824" y="555640"/>
            <a:ext cx="13611141" cy="1077218"/>
          </a:xfrm>
          <a:prstGeom prst="rect">
            <a:avLst/>
          </a:prstGeom>
        </p:spPr>
        <p:txBody>
          <a:bodyPr lIns="0" tIns="0" rIns="0" bIns="0" rtlCol="0" anchor="t">
            <a:spAutoFit/>
          </a:bodyPr>
          <a:lstStyle/>
          <a:p>
            <a:pPr>
              <a:lnSpc>
                <a:spcPts val="8400"/>
              </a:lnSpc>
            </a:pPr>
            <a:r>
              <a:rPr lang="en-US" sz="8000" dirty="0">
                <a:solidFill>
                  <a:srgbClr val="124854"/>
                </a:solidFill>
                <a:latin typeface="Gotham 6"/>
              </a:rPr>
              <a:t>​A QUICK OBSERVATION​</a:t>
            </a:r>
          </a:p>
        </p:txBody>
      </p:sp>
      <p:sp>
        <p:nvSpPr>
          <p:cNvPr id="4" name="Freeform 4"/>
          <p:cNvSpPr/>
          <p:nvPr/>
        </p:nvSpPr>
        <p:spPr>
          <a:xfrm>
            <a:off x="14244554" y="8689151"/>
            <a:ext cx="3585323" cy="1138298"/>
          </a:xfrm>
          <a:custGeom>
            <a:avLst/>
            <a:gdLst/>
            <a:ahLst/>
            <a:cxnLst/>
            <a:rect l="l" t="t" r="r" b="b"/>
            <a:pathLst>
              <a:path w="3585323" h="1138298">
                <a:moveTo>
                  <a:pt x="0" y="0"/>
                </a:moveTo>
                <a:lnTo>
                  <a:pt x="3585323" y="0"/>
                </a:lnTo>
                <a:lnTo>
                  <a:pt x="3585323" y="1138298"/>
                </a:lnTo>
                <a:lnTo>
                  <a:pt x="0" y="1138298"/>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1028700" y="2387030"/>
            <a:ext cx="15008516" cy="4631268"/>
          </a:xfrm>
          <a:prstGeom prst="rect">
            <a:avLst/>
          </a:prstGeom>
        </p:spPr>
        <p:txBody>
          <a:bodyPr lIns="0" tIns="0" rIns="0" bIns="0" rtlCol="0" anchor="t">
            <a:spAutoFit/>
          </a:bodyPr>
          <a:lstStyle/>
          <a:p>
            <a:pPr>
              <a:lnSpc>
                <a:spcPts val="4572"/>
              </a:lnSpc>
            </a:pPr>
            <a:r>
              <a:rPr lang="en-US" sz="3600" spc="36" dirty="0">
                <a:solidFill>
                  <a:srgbClr val="417276"/>
                </a:solidFill>
                <a:latin typeface="Gotham 7"/>
              </a:rPr>
              <a:t>“When God acted in Jesus the Messiah, he not only revealed himself fully; he revealed fully what genuine human life was like   – and it turns out to be deeply self-sacrificial. Simply following the desires of the physical body, and equally of the mind will lead you to ruin.”​</a:t>
            </a:r>
          </a:p>
          <a:p>
            <a:pPr>
              <a:lnSpc>
                <a:spcPts val="4572"/>
              </a:lnSpc>
            </a:pPr>
            <a:r>
              <a:rPr lang="en-US" sz="3600" spc="36" dirty="0">
                <a:solidFill>
                  <a:srgbClr val="417276"/>
                </a:solidFill>
                <a:latin typeface="Gotham 8"/>
              </a:rPr>
              <a:t>                                                                                 -N.T. Wright​</a:t>
            </a:r>
            <a:endParaRPr lang="en-US" sz="3600" spc="36" dirty="0">
              <a:solidFill>
                <a:srgbClr val="417276"/>
              </a:solidFill>
              <a:latin typeface="Gotham 8"/>
              <a:cs typeface="Gotham 8"/>
            </a:endParaRPr>
          </a:p>
          <a:p>
            <a:pPr>
              <a:lnSpc>
                <a:spcPts val="4190"/>
              </a:lnSpc>
            </a:pPr>
            <a:r>
              <a:rPr lang="en-US" sz="3250" spc="32" dirty="0">
                <a:solidFill>
                  <a:srgbClr val="417276"/>
                </a:solidFill>
                <a:latin typeface="Gotham 7"/>
              </a:rPr>
              <a:t> ​</a:t>
            </a:r>
            <a:endParaRPr lang="en-US" sz="3250" spc="32" dirty="0">
              <a:solidFill>
                <a:srgbClr val="417276"/>
              </a:solidFill>
              <a:latin typeface="Gotham 7"/>
              <a:cs typeface="Gotham 7"/>
            </a:endParaRPr>
          </a:p>
          <a:p>
            <a:pPr>
              <a:lnSpc>
                <a:spcPts val="4572"/>
              </a:lnSpc>
            </a:pPr>
            <a:endParaRPr lang="en-US" sz="3600" spc="36" dirty="0">
              <a:solidFill>
                <a:srgbClr val="417276"/>
              </a:solidFill>
              <a:latin typeface="Gotham 7"/>
              <a:cs typeface="Gotham 7"/>
            </a:endParaRPr>
          </a:p>
        </p:txBody>
      </p:sp>
      <p:sp>
        <p:nvSpPr>
          <p:cNvPr id="8" name="TextBox 7">
            <a:extLst>
              <a:ext uri="{FF2B5EF4-FFF2-40B4-BE49-F238E27FC236}">
                <a16:creationId xmlns:a16="http://schemas.microsoft.com/office/drawing/2014/main" id="{4CA86F2E-D9B9-7D3B-7CA4-37120F4551B8}"/>
              </a:ext>
            </a:extLst>
          </p:cNvPr>
          <p:cNvSpPr txBox="1"/>
          <p:nvPr/>
        </p:nvSpPr>
        <p:spPr>
          <a:xfrm>
            <a:off x="1028700" y="6041571"/>
            <a:ext cx="1565909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417276"/>
                </a:solidFill>
                <a:latin typeface="Gotham 7"/>
                <a:cs typeface="Segoe UI"/>
              </a:rPr>
              <a:t>Add leadership to Wright’s quote and it becomes: ​</a:t>
            </a:r>
            <a:r>
              <a:rPr lang="en-US" sz="3600" dirty="0">
                <a:latin typeface="Gotham 7"/>
                <a:cs typeface="Segoe UI"/>
              </a:rPr>
              <a:t>​</a:t>
            </a:r>
          </a:p>
          <a:p>
            <a:r>
              <a:rPr lang="en-US" sz="3600" dirty="0">
                <a:solidFill>
                  <a:srgbClr val="417276"/>
                </a:solidFill>
                <a:latin typeface="Gotham 7"/>
                <a:cs typeface="Segoe UI"/>
              </a:rPr>
              <a:t>“He revealed fully what genuine Christ-like leadership </a:t>
            </a:r>
          </a:p>
          <a:p>
            <a:r>
              <a:rPr lang="en-US" sz="3600" dirty="0">
                <a:solidFill>
                  <a:srgbClr val="417276"/>
                </a:solidFill>
                <a:latin typeface="Gotham 7"/>
                <a:cs typeface="Segoe UI"/>
              </a:rPr>
              <a:t>was like – and it turns out to be deeply self-sacrificial.”​</a:t>
            </a:r>
            <a:r>
              <a:rPr lang="en-US" sz="3600" dirty="0">
                <a:latin typeface="Gotham 7"/>
                <a:cs typeface="Segoe UI"/>
              </a:rPr>
              <a:t>​</a:t>
            </a:r>
            <a:endParaRPr lang="en-US">
              <a:cs typeface="Calibri"/>
            </a:endParaRPr>
          </a:p>
          <a:p>
            <a:r>
              <a:rPr lang="en-US" sz="3600" dirty="0">
                <a:latin typeface="Gotham 7"/>
                <a:cs typeface="Segoe UI"/>
              </a:rPr>
              <a:t>​</a:t>
            </a:r>
          </a:p>
        </p:txBody>
      </p:sp>
      <p:sp>
        <p:nvSpPr>
          <p:cNvPr id="13" name="AutoShape 4">
            <a:extLst>
              <a:ext uri="{FF2B5EF4-FFF2-40B4-BE49-F238E27FC236}">
                <a16:creationId xmlns:a16="http://schemas.microsoft.com/office/drawing/2014/main" id="{1BA405E0-21D9-4C85-B11A-A0AD3939D67C}"/>
              </a:ext>
            </a:extLst>
          </p:cNvPr>
          <p:cNvSpPr/>
          <p:nvPr/>
        </p:nvSpPr>
        <p:spPr>
          <a:xfrm flipV="1">
            <a:off x="-17488" y="1779299"/>
            <a:ext cx="18287999" cy="1"/>
          </a:xfrm>
          <a:prstGeom prst="line">
            <a:avLst/>
          </a:prstGeom>
          <a:ln w="76200" cap="flat">
            <a:solidFill>
              <a:srgbClr val="4F8084"/>
            </a:solidFill>
            <a:prstDash val="soli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ffa975a-1fee-4bbf-815b-42eca3902a32" xsi:nil="true"/>
    <lcf76f155ced4ddcb4097134ff3c332f xmlns="b6b2708e-5068-4fcb-bbed-fa060e6134f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E1EA7F280DDD43BCB4F9D011EDBC2A" ma:contentTypeVersion="18" ma:contentTypeDescription="Create a new document." ma:contentTypeScope="" ma:versionID="5776298cd3ed50542d16703846e955db">
  <xsd:schema xmlns:xsd="http://www.w3.org/2001/XMLSchema" xmlns:xs="http://www.w3.org/2001/XMLSchema" xmlns:p="http://schemas.microsoft.com/office/2006/metadata/properties" xmlns:ns2="fffa975a-1fee-4bbf-815b-42eca3902a32" xmlns:ns3="b6b2708e-5068-4fcb-bbed-fa060e6134f4" targetNamespace="http://schemas.microsoft.com/office/2006/metadata/properties" ma:root="true" ma:fieldsID="e7387f55db899a20f987ddd6d498959f" ns2:_="" ns3:_="">
    <xsd:import namespace="fffa975a-1fee-4bbf-815b-42eca3902a32"/>
    <xsd:import namespace="b6b2708e-5068-4fcb-bbed-fa060e6134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fa975a-1fee-4bbf-815b-42eca3902a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79997c-eaeb-47e4-8379-20883b5f5799}" ma:internalName="TaxCatchAll" ma:showField="CatchAllData" ma:web="fffa975a-1fee-4bbf-815b-42eca3902a3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b2708e-5068-4fcb-bbed-fa060e6134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bb06010-241e-4442-a6d9-1f765ec1dad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0D38C8-A81F-45B7-8287-6C843F437592}">
  <ds:schemaRefs>
    <ds:schemaRef ds:uri="http://schemas.microsoft.com/office/2006/documentManagement/types"/>
    <ds:schemaRef ds:uri="http://schemas.microsoft.com/office/2006/metadata/properties"/>
    <ds:schemaRef ds:uri="fffa975a-1fee-4bbf-815b-42eca3902a32"/>
    <ds:schemaRef ds:uri="http://www.w3.org/XML/1998/namespace"/>
    <ds:schemaRef ds:uri="http://purl.org/dc/elements/1.1/"/>
    <ds:schemaRef ds:uri="http://schemas.microsoft.com/office/infopath/2007/PartnerControls"/>
    <ds:schemaRef ds:uri="http://purl.org/dc/terms/"/>
    <ds:schemaRef ds:uri="http://schemas.openxmlformats.org/package/2006/metadata/core-properties"/>
    <ds:schemaRef ds:uri="b6b2708e-5068-4fcb-bbed-fa060e6134f4"/>
    <ds:schemaRef ds:uri="http://purl.org/dc/dcmitype/"/>
  </ds:schemaRefs>
</ds:datastoreItem>
</file>

<file path=customXml/itemProps2.xml><?xml version="1.0" encoding="utf-8"?>
<ds:datastoreItem xmlns:ds="http://schemas.openxmlformats.org/officeDocument/2006/customXml" ds:itemID="{E6796145-5D61-4129-9A29-BC1DFEBEE80E}">
  <ds:schemaRefs>
    <ds:schemaRef ds:uri="http://schemas.microsoft.com/sharepoint/v3/contenttype/forms"/>
  </ds:schemaRefs>
</ds:datastoreItem>
</file>

<file path=customXml/itemProps3.xml><?xml version="1.0" encoding="utf-8"?>
<ds:datastoreItem xmlns:ds="http://schemas.openxmlformats.org/officeDocument/2006/customXml" ds:itemID="{9B4E6E91-5108-4DB4-ACD8-96C2CD797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fa975a-1fee-4bbf-815b-42eca3902a32"/>
    <ds:schemaRef ds:uri="b6b2708e-5068-4fcb-bbed-fa060e6134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8543</TotalTime>
  <Words>2103</Words>
  <Application>Microsoft Office PowerPoint</Application>
  <PresentationFormat>Custom</PresentationFormat>
  <Paragraphs>180</Paragraphs>
  <Slides>12</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Gotham 2</vt:lpstr>
      <vt:lpstr>Gotham 6</vt:lpstr>
      <vt:lpstr>Gotham Narrow 2</vt:lpstr>
      <vt:lpstr>Gotham 3</vt:lpstr>
      <vt:lpstr>Arial,Sans-Serif</vt:lpstr>
      <vt:lpstr>Calibri</vt:lpstr>
      <vt:lpstr>Gotham 5</vt:lpstr>
      <vt:lpstr>Gotham 1</vt:lpstr>
      <vt:lpstr>Segoe UI</vt:lpstr>
      <vt:lpstr>Gotham Narrow 1</vt:lpstr>
      <vt:lpstr>Gotham 7</vt:lpstr>
      <vt:lpstr>Arial</vt:lpstr>
      <vt:lpstr>Gotham 4</vt:lpstr>
      <vt:lpstr>Gotham 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 - BB1 - Mod1</dc:title>
  <dc:creator>Christin Conway</dc:creator>
  <cp:lastModifiedBy>Christin Conway</cp:lastModifiedBy>
  <cp:revision>426</cp:revision>
  <cp:lastPrinted>2024-02-28T21:59:16Z</cp:lastPrinted>
  <dcterms:created xsi:type="dcterms:W3CDTF">2006-08-16T00:00:00Z</dcterms:created>
  <dcterms:modified xsi:type="dcterms:W3CDTF">2024-04-23T21:20:57Z</dcterms:modified>
  <dc:identifier>DAFw_bL9bSw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0x010100ACE1EA7F280DDD43BCB4F9D011EDBC2A</vt:lpwstr>
  </property>
  <property fmtid="{D5CDD505-2E9C-101B-9397-08002B2CF9AE}" pid="3" name="MediaServiceImageTags">
    <vt:lpwstr/>
  </property>
</Properties>
</file>